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17" r:id="rId1"/>
    <p:sldMasterId id="2147483648" r:id="rId2"/>
  </p:sldMasterIdLst>
  <p:notesMasterIdLst>
    <p:notesMasterId r:id="rId18"/>
  </p:notesMasterIdLst>
  <p:handoutMasterIdLst>
    <p:handoutMasterId r:id="rId19"/>
  </p:handoutMasterIdLst>
  <p:sldIdLst>
    <p:sldId id="256" r:id="rId3"/>
    <p:sldId id="257" r:id="rId4"/>
    <p:sldId id="258" r:id="rId5"/>
    <p:sldId id="259" r:id="rId6"/>
    <p:sldId id="262" r:id="rId7"/>
    <p:sldId id="263" r:id="rId8"/>
    <p:sldId id="260" r:id="rId9"/>
    <p:sldId id="261" r:id="rId10"/>
    <p:sldId id="264" r:id="rId11"/>
    <p:sldId id="266" r:id="rId12"/>
    <p:sldId id="267" r:id="rId13"/>
    <p:sldId id="268" r:id="rId14"/>
    <p:sldId id="269" r:id="rId15"/>
    <p:sldId id="270" r:id="rId16"/>
    <p:sldId id="265" r:id="rId17"/>
  </p:sldIdLst>
  <p:sldSz cx="10080625" cy="7559675"/>
  <p:notesSz cx="6797675" cy="9926638"/>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8" charset="0"/>
      <a:defRPr sz="3600" kern="1200">
        <a:solidFill>
          <a:schemeClr val="tx1"/>
        </a:solidFill>
        <a:latin typeface="Arial" charset="0"/>
        <a:ea typeface="Lucida Sans Unicode" charset="0"/>
        <a:cs typeface="Lucida Sans Unicode"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8" charset="0"/>
      <a:defRPr sz="3600" kern="1200">
        <a:solidFill>
          <a:schemeClr val="tx1"/>
        </a:solidFill>
        <a:latin typeface="Arial" charset="0"/>
        <a:ea typeface="Lucida Sans Unicode" charset="0"/>
        <a:cs typeface="Lucida Sans Unicode"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8" charset="0"/>
      <a:defRPr sz="3600" kern="1200">
        <a:solidFill>
          <a:schemeClr val="tx1"/>
        </a:solidFill>
        <a:latin typeface="Arial" charset="0"/>
        <a:ea typeface="Lucida Sans Unicode" charset="0"/>
        <a:cs typeface="Lucida Sans Unicode"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8" charset="0"/>
      <a:defRPr sz="3600" kern="1200">
        <a:solidFill>
          <a:schemeClr val="tx1"/>
        </a:solidFill>
        <a:latin typeface="Arial" charset="0"/>
        <a:ea typeface="Lucida Sans Unicode" charset="0"/>
        <a:cs typeface="Lucida Sans Unicode"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8" charset="0"/>
      <a:defRPr sz="3600" kern="1200">
        <a:solidFill>
          <a:schemeClr val="tx1"/>
        </a:solidFill>
        <a:latin typeface="Arial" charset="0"/>
        <a:ea typeface="Lucida Sans Unicode" charset="0"/>
        <a:cs typeface="Lucida Sans Unicode" charset="0"/>
      </a:defRPr>
    </a:lvl5pPr>
    <a:lvl6pPr marL="2286000" algn="l" defTabSz="914400" rtl="0" eaLnBrk="1" latinLnBrk="0" hangingPunct="1">
      <a:defRPr sz="3600" kern="1200">
        <a:solidFill>
          <a:schemeClr val="tx1"/>
        </a:solidFill>
        <a:latin typeface="Arial" charset="0"/>
        <a:ea typeface="Lucida Sans Unicode" charset="0"/>
        <a:cs typeface="Lucida Sans Unicode" charset="0"/>
      </a:defRPr>
    </a:lvl6pPr>
    <a:lvl7pPr marL="2743200" algn="l" defTabSz="914400" rtl="0" eaLnBrk="1" latinLnBrk="0" hangingPunct="1">
      <a:defRPr sz="3600" kern="1200">
        <a:solidFill>
          <a:schemeClr val="tx1"/>
        </a:solidFill>
        <a:latin typeface="Arial" charset="0"/>
        <a:ea typeface="Lucida Sans Unicode" charset="0"/>
        <a:cs typeface="Lucida Sans Unicode" charset="0"/>
      </a:defRPr>
    </a:lvl7pPr>
    <a:lvl8pPr marL="3200400" algn="l" defTabSz="914400" rtl="0" eaLnBrk="1" latinLnBrk="0" hangingPunct="1">
      <a:defRPr sz="3600" kern="1200">
        <a:solidFill>
          <a:schemeClr val="tx1"/>
        </a:solidFill>
        <a:latin typeface="Arial" charset="0"/>
        <a:ea typeface="Lucida Sans Unicode" charset="0"/>
        <a:cs typeface="Lucida Sans Unicode" charset="0"/>
      </a:defRPr>
    </a:lvl8pPr>
    <a:lvl9pPr marL="3657600" algn="l" defTabSz="914400" rtl="0" eaLnBrk="1" latinLnBrk="0" hangingPunct="1">
      <a:defRPr sz="3600" kern="1200">
        <a:solidFill>
          <a:schemeClr val="tx1"/>
        </a:solidFill>
        <a:latin typeface="Arial" charset="0"/>
        <a:ea typeface="Lucida Sans Unicode" charset="0"/>
        <a:cs typeface="Lucida Sans Unicode"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FF"/>
    <a:srgbClr val="009D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259" autoAdjust="0"/>
    <p:restoredTop sz="85302" autoAdjust="0"/>
  </p:normalViewPr>
  <p:slideViewPr>
    <p:cSldViewPr>
      <p:cViewPr>
        <p:scale>
          <a:sx n="100" d="100"/>
          <a:sy n="100" d="100"/>
        </p:scale>
        <p:origin x="-1680" y="-240"/>
      </p:cViewPr>
      <p:guideLst>
        <p:guide orient="horz" pos="2160"/>
        <p:guide pos="2880"/>
      </p:guideLst>
    </p:cSldViewPr>
  </p:slideViewPr>
  <p:outlineViewPr>
    <p:cViewPr varScale="1">
      <p:scale>
        <a:sx n="170" d="200"/>
        <a:sy n="170" d="200"/>
      </p:scale>
      <p:origin x="0" y="409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524" y="-84"/>
      </p:cViewPr>
      <p:guideLst>
        <p:guide orient="horz" pos="2674"/>
        <p:guide pos="1942"/>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t" anchorCtr="0" compatLnSpc="1">
            <a:prstTxWarp prst="textNoShape">
              <a:avLst/>
            </a:prstTxWarp>
          </a:bodyPr>
          <a:lstStyle>
            <a:lvl1pPr>
              <a:defRPr sz="1200">
                <a:solidFill>
                  <a:srgbClr val="000000"/>
                </a:solidFill>
                <a:ea typeface="Lucida Sans Unicode" charset="0"/>
              </a:defRPr>
            </a:lvl1pPr>
          </a:lstStyle>
          <a:p>
            <a:pPr>
              <a:defRPr/>
            </a:pPr>
            <a:endParaRPr lang="de-DE"/>
          </a:p>
        </p:txBody>
      </p:sp>
      <p:sp>
        <p:nvSpPr>
          <p:cNvPr id="717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t" anchorCtr="0" compatLnSpc="1">
            <a:prstTxWarp prst="textNoShape">
              <a:avLst/>
            </a:prstTxWarp>
          </a:bodyPr>
          <a:lstStyle>
            <a:lvl1pPr algn="r">
              <a:defRPr sz="1200">
                <a:solidFill>
                  <a:srgbClr val="000000"/>
                </a:solidFill>
                <a:ea typeface="Lucida Sans Unicode" charset="0"/>
              </a:defRPr>
            </a:lvl1pPr>
          </a:lstStyle>
          <a:p>
            <a:pPr>
              <a:defRPr/>
            </a:pPr>
            <a:endParaRPr lang="de-DE"/>
          </a:p>
        </p:txBody>
      </p:sp>
      <p:sp>
        <p:nvSpPr>
          <p:cNvPr id="717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b" anchorCtr="0" compatLnSpc="1">
            <a:prstTxWarp prst="textNoShape">
              <a:avLst/>
            </a:prstTxWarp>
          </a:bodyPr>
          <a:lstStyle>
            <a:lvl1pPr>
              <a:defRPr sz="1200">
                <a:solidFill>
                  <a:srgbClr val="000000"/>
                </a:solidFill>
                <a:ea typeface="Lucida Sans Unicode" charset="0"/>
              </a:defRPr>
            </a:lvl1pPr>
          </a:lstStyle>
          <a:p>
            <a:pPr>
              <a:defRPr/>
            </a:pPr>
            <a:endParaRPr lang="de-DE"/>
          </a:p>
        </p:txBody>
      </p:sp>
      <p:sp>
        <p:nvSpPr>
          <p:cNvPr id="717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b" anchorCtr="0" compatLnSpc="1">
            <a:prstTxWarp prst="textNoShape">
              <a:avLst/>
            </a:prstTxWarp>
          </a:bodyPr>
          <a:lstStyle>
            <a:lvl1pPr algn="r">
              <a:defRPr sz="1200">
                <a:solidFill>
                  <a:srgbClr val="000000"/>
                </a:solidFill>
                <a:ea typeface="Lucida Sans Unicode" charset="0"/>
              </a:defRPr>
            </a:lvl1pPr>
          </a:lstStyle>
          <a:p>
            <a:pPr>
              <a:defRPr/>
            </a:pPr>
            <a:fld id="{198CCA92-41D2-40ED-ACB8-AB51504E3963}" type="slidenum">
              <a:rPr lang="de-DE"/>
              <a:pPr>
                <a:defRPr/>
              </a:pPr>
              <a:t>‹Nr.›</a:t>
            </a:fld>
            <a:endParaRPr lang="de-DE"/>
          </a:p>
        </p:txBody>
      </p:sp>
    </p:spTree>
    <p:extLst>
      <p:ext uri="{BB962C8B-B14F-4D97-AF65-F5344CB8AC3E}">
        <p14:creationId xmlns:p14="http://schemas.microsoft.com/office/powerpoint/2010/main" val="2756347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Rot="1" noChangeAspect="1" noChangeArrowheads="1"/>
          </p:cNvSpPr>
          <p:nvPr>
            <p:ph type="sldImg"/>
          </p:nvPr>
        </p:nvSpPr>
        <p:spPr bwMode="auto">
          <a:xfrm>
            <a:off x="917575" y="754063"/>
            <a:ext cx="4959350" cy="3719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79450" y="4714875"/>
            <a:ext cx="5437188" cy="4465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de-DE" noProof="0" smtClean="0"/>
          </a:p>
        </p:txBody>
      </p:sp>
      <p:sp>
        <p:nvSpPr>
          <p:cNvPr id="2051" name="Rectangle 3"/>
          <p:cNvSpPr>
            <a:spLocks noGrp="1" noChangeArrowheads="1"/>
          </p:cNvSpPr>
          <p:nvPr>
            <p:ph type="hd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defTabSz="411122">
              <a:lnSpc>
                <a:spcPct val="95000"/>
              </a:lnSpc>
              <a:tabLst>
                <a:tab pos="663509" algn="l"/>
                <a:tab pos="1327017" algn="l"/>
                <a:tab pos="1988938" algn="l"/>
                <a:tab pos="2652447" algn="l"/>
              </a:tabLst>
              <a:defRPr sz="1300">
                <a:solidFill>
                  <a:srgbClr val="000000"/>
                </a:solidFill>
                <a:latin typeface="Times New Roman" pitchFamily="18" charset="0"/>
                <a:ea typeface="Lucida Sans Unicode" charset="0"/>
              </a:defRPr>
            </a:lvl1pPr>
          </a:lstStyle>
          <a:p>
            <a:pPr>
              <a:defRPr/>
            </a:pPr>
            <a:endParaRPr lang="de-DE"/>
          </a:p>
        </p:txBody>
      </p:sp>
      <p:sp>
        <p:nvSpPr>
          <p:cNvPr id="2052" name="Rectangle 4"/>
          <p:cNvSpPr>
            <a:spLocks noGrp="1" noChangeArrowheads="1"/>
          </p:cNvSpPr>
          <p:nvPr>
            <p:ph type="dt"/>
          </p:nvPr>
        </p:nvSpPr>
        <p:spPr bwMode="auto">
          <a:xfrm>
            <a:off x="3846513" y="0"/>
            <a:ext cx="2949575"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11122">
              <a:lnSpc>
                <a:spcPct val="95000"/>
              </a:lnSpc>
              <a:tabLst>
                <a:tab pos="663509" algn="l"/>
                <a:tab pos="1327017" algn="l"/>
                <a:tab pos="1988938" algn="l"/>
                <a:tab pos="2652447" algn="l"/>
              </a:tabLst>
              <a:defRPr sz="1300">
                <a:solidFill>
                  <a:srgbClr val="000000"/>
                </a:solidFill>
                <a:latin typeface="Times New Roman" pitchFamily="18" charset="0"/>
                <a:ea typeface="Lucida Sans Unicode" charset="0"/>
              </a:defRPr>
            </a:lvl1pPr>
          </a:lstStyle>
          <a:p>
            <a:pPr>
              <a:defRPr/>
            </a:pPr>
            <a:endParaRPr lang="de-DE"/>
          </a:p>
        </p:txBody>
      </p:sp>
      <p:sp>
        <p:nvSpPr>
          <p:cNvPr id="2053" name="Rectangle 5"/>
          <p:cNvSpPr>
            <a:spLocks noGrp="1" noChangeArrowheads="1"/>
          </p:cNvSpPr>
          <p:nvPr>
            <p:ph type="ftr"/>
          </p:nvPr>
        </p:nvSpPr>
        <p:spPr bwMode="auto">
          <a:xfrm>
            <a:off x="0" y="9429750"/>
            <a:ext cx="2949575"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411122">
              <a:lnSpc>
                <a:spcPct val="95000"/>
              </a:lnSpc>
              <a:tabLst>
                <a:tab pos="663509" algn="l"/>
                <a:tab pos="1327017" algn="l"/>
                <a:tab pos="1988938" algn="l"/>
                <a:tab pos="2652447" algn="l"/>
              </a:tabLst>
              <a:defRPr sz="1300">
                <a:solidFill>
                  <a:srgbClr val="000000"/>
                </a:solidFill>
                <a:latin typeface="Times New Roman" pitchFamily="18" charset="0"/>
                <a:ea typeface="Lucida Sans Unicode" charset="0"/>
              </a:defRPr>
            </a:lvl1pPr>
          </a:lstStyle>
          <a:p>
            <a:pPr>
              <a:defRPr/>
            </a:pPr>
            <a:endParaRPr lang="de-DE"/>
          </a:p>
        </p:txBody>
      </p:sp>
      <p:sp>
        <p:nvSpPr>
          <p:cNvPr id="2054" name="Rectangle 6"/>
          <p:cNvSpPr>
            <a:spLocks noGrp="1" noChangeArrowheads="1"/>
          </p:cNvSpPr>
          <p:nvPr>
            <p:ph type="sldNum"/>
          </p:nvPr>
        </p:nvSpPr>
        <p:spPr bwMode="auto">
          <a:xfrm>
            <a:off x="3846513" y="9429750"/>
            <a:ext cx="2949575"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411122">
              <a:lnSpc>
                <a:spcPct val="95000"/>
              </a:lnSpc>
              <a:tabLst>
                <a:tab pos="663509" algn="l"/>
                <a:tab pos="1327017" algn="l"/>
                <a:tab pos="1988938" algn="l"/>
                <a:tab pos="2652447" algn="l"/>
              </a:tabLst>
              <a:defRPr sz="1300">
                <a:solidFill>
                  <a:srgbClr val="000000"/>
                </a:solidFill>
                <a:latin typeface="Times New Roman" pitchFamily="18" charset="0"/>
                <a:ea typeface="Lucida Sans Unicode" charset="0"/>
              </a:defRPr>
            </a:lvl1pPr>
          </a:lstStyle>
          <a:p>
            <a:pPr>
              <a:defRPr/>
            </a:pPr>
            <a:fld id="{8DA4FFB3-5D6D-4808-A7FA-57720BE91A8A}" type="slidenum">
              <a:rPr lang="de-DE"/>
              <a:pPr>
                <a:defRPr/>
              </a:pPr>
              <a:t>‹Nr.›</a:t>
            </a:fld>
            <a:endParaRPr lang="de-DE"/>
          </a:p>
        </p:txBody>
      </p:sp>
    </p:spTree>
    <p:extLst>
      <p:ext uri="{BB962C8B-B14F-4D97-AF65-F5344CB8AC3E}">
        <p14:creationId xmlns:p14="http://schemas.microsoft.com/office/powerpoint/2010/main" val="267836380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bzw. Abschlussfolie mit Wortmarke">
    <p:spTree>
      <p:nvGrpSpPr>
        <p:cNvPr id="1" name=""/>
        <p:cNvGrpSpPr/>
        <p:nvPr/>
      </p:nvGrpSpPr>
      <p:grpSpPr>
        <a:xfrm>
          <a:off x="0" y="0"/>
          <a:ext cx="0" cy="0"/>
          <a:chOff x="0" y="0"/>
          <a:chExt cx="0" cy="0"/>
        </a:xfrm>
      </p:grpSpPr>
      <p:sp>
        <p:nvSpPr>
          <p:cNvPr id="9" name="Titel 1"/>
          <p:cNvSpPr>
            <a:spLocks noGrp="1"/>
          </p:cNvSpPr>
          <p:nvPr>
            <p:ph type="title"/>
          </p:nvPr>
        </p:nvSpPr>
        <p:spPr>
          <a:xfrm>
            <a:off x="791840" y="2771725"/>
            <a:ext cx="7987803" cy="576064"/>
          </a:xfrm>
          <a:prstGeom prst="rect">
            <a:avLst/>
          </a:prstGeom>
        </p:spPr>
        <p:txBody>
          <a:bodyPr anchor="t"/>
          <a:lstStyle>
            <a:lvl1pPr algn="ctr">
              <a:defRPr sz="3200" b="1" cap="none" baseline="0">
                <a:solidFill>
                  <a:srgbClr val="009DCC"/>
                </a:solidFill>
                <a:latin typeface="Calibri" panose="020F0502020204030204" pitchFamily="34" charset="0"/>
              </a:defRPr>
            </a:lvl1pPr>
          </a:lstStyle>
          <a:p>
            <a:r>
              <a:rPr lang="de-DE" smtClean="0"/>
              <a:t>Titelmasterformat durch Klicken bearbeiten</a:t>
            </a:r>
            <a:endParaRPr lang="de-DE" dirty="0"/>
          </a:p>
        </p:txBody>
      </p:sp>
      <p:sp>
        <p:nvSpPr>
          <p:cNvPr id="10" name="Inhaltsplatzhalter 12"/>
          <p:cNvSpPr>
            <a:spLocks noGrp="1"/>
          </p:cNvSpPr>
          <p:nvPr>
            <p:ph sz="quarter" idx="10"/>
          </p:nvPr>
        </p:nvSpPr>
        <p:spPr>
          <a:xfrm>
            <a:off x="792163" y="3779192"/>
            <a:ext cx="7986712" cy="720725"/>
          </a:xfrm>
          <a:prstGeom prst="rect">
            <a:avLst/>
          </a:prstGeom>
        </p:spPr>
        <p:txBody>
          <a:bodyPr/>
          <a:lstStyle>
            <a:lvl1pPr marL="0" indent="0" algn="ctr">
              <a:buNone/>
              <a:defRPr sz="2400" baseline="0">
                <a:solidFill>
                  <a:srgbClr val="009DCC"/>
                </a:solidFill>
                <a:latin typeface="Calibri" panose="020F0502020204030204" pitchFamily="34" charset="0"/>
              </a:defRPr>
            </a:lvl1pPr>
          </a:lstStyle>
          <a:p>
            <a:pPr lvl="0"/>
            <a:r>
              <a:rPr lang="de-DE" smtClean="0"/>
              <a:t>Textmasterformat bearbeiten</a:t>
            </a:r>
          </a:p>
        </p:txBody>
      </p:sp>
    </p:spTree>
    <p:extLst>
      <p:ext uri="{BB962C8B-B14F-4D97-AF65-F5344CB8AC3E}">
        <p14:creationId xmlns:p14="http://schemas.microsoft.com/office/powerpoint/2010/main" val="4011792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points">
    <p:spTree>
      <p:nvGrpSpPr>
        <p:cNvPr id="1" name=""/>
        <p:cNvGrpSpPr/>
        <p:nvPr/>
      </p:nvGrpSpPr>
      <p:grpSpPr>
        <a:xfrm>
          <a:off x="0" y="0"/>
          <a:ext cx="0" cy="0"/>
          <a:chOff x="0" y="0"/>
          <a:chExt cx="0" cy="0"/>
        </a:xfrm>
      </p:grpSpPr>
      <p:cxnSp>
        <p:nvCxnSpPr>
          <p:cNvPr id="6" name="Gerade Verbindung 3"/>
          <p:cNvCxnSpPr>
            <a:cxnSpLocks noChangeShapeType="1"/>
          </p:cNvCxnSpPr>
          <p:nvPr userDrawn="1"/>
        </p:nvCxnSpPr>
        <p:spPr bwMode="auto">
          <a:xfrm>
            <a:off x="503238" y="781050"/>
            <a:ext cx="8066087" cy="0"/>
          </a:xfrm>
          <a:prstGeom prst="line">
            <a:avLst/>
          </a:prstGeom>
          <a:noFill/>
          <a:ln w="15875" algn="ctr">
            <a:solidFill>
              <a:srgbClr val="009D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el 1"/>
          <p:cNvSpPr>
            <a:spLocks noGrp="1"/>
          </p:cNvSpPr>
          <p:nvPr>
            <p:ph type="title"/>
          </p:nvPr>
        </p:nvSpPr>
        <p:spPr>
          <a:xfrm>
            <a:off x="503239" y="438894"/>
            <a:ext cx="8065044" cy="302543"/>
          </a:xfrm>
          <a:prstGeom prst="rect">
            <a:avLst/>
          </a:prstGeom>
        </p:spPr>
        <p:txBody>
          <a:bodyPr/>
          <a:lstStyle>
            <a:lvl1pPr algn="l">
              <a:defRPr sz="2000" baseline="0">
                <a:latin typeface="Calibri" panose="020F0502020204030204" pitchFamily="34" charset="0"/>
              </a:defRPr>
            </a:lvl1pPr>
          </a:lstStyle>
          <a:p>
            <a:r>
              <a:rPr lang="de-DE" smtClean="0"/>
              <a:t>Titelmasterformat durch Klicken bearbeiten</a:t>
            </a:r>
            <a:endParaRPr lang="de-DE" dirty="0"/>
          </a:p>
        </p:txBody>
      </p:sp>
      <p:sp>
        <p:nvSpPr>
          <p:cNvPr id="10" name="Textplatzhalter 9"/>
          <p:cNvSpPr>
            <a:spLocks noGrp="1"/>
          </p:cNvSpPr>
          <p:nvPr>
            <p:ph type="body" sz="quarter" idx="12"/>
          </p:nvPr>
        </p:nvSpPr>
        <p:spPr>
          <a:xfrm>
            <a:off x="503238" y="1403573"/>
            <a:ext cx="8066087" cy="503238"/>
          </a:xfrm>
          <a:prstGeom prst="rect">
            <a:avLst/>
          </a:prstGeom>
        </p:spPr>
        <p:txBody>
          <a:bodyPr/>
          <a:lstStyle>
            <a:lvl1pPr>
              <a:defRPr sz="2800" b="1" baseline="0">
                <a:solidFill>
                  <a:srgbClr val="009DCC"/>
                </a:solidFill>
                <a:latin typeface="Calibri" panose="020F0502020204030204" pitchFamily="34" charset="0"/>
              </a:defRPr>
            </a:lvl1pPr>
          </a:lstStyle>
          <a:p>
            <a:pPr lvl="0"/>
            <a:r>
              <a:rPr lang="de-DE" dirty="0" smtClean="0"/>
              <a:t>Textmasterformat bearbeiten</a:t>
            </a:r>
          </a:p>
        </p:txBody>
      </p:sp>
      <p:sp>
        <p:nvSpPr>
          <p:cNvPr id="7" name="Inhaltsplatzhalter 3"/>
          <p:cNvSpPr>
            <a:spLocks noGrp="1"/>
          </p:cNvSpPr>
          <p:nvPr>
            <p:ph sz="quarter" idx="18"/>
          </p:nvPr>
        </p:nvSpPr>
        <p:spPr>
          <a:xfrm>
            <a:off x="503238" y="2124075"/>
            <a:ext cx="8066087" cy="4464050"/>
          </a:xfrm>
          <a:prstGeom prst="rect">
            <a:avLst/>
          </a:prstGeom>
        </p:spPr>
        <p:txBody>
          <a:bodyPr/>
          <a:lstStyle>
            <a:lvl1pPr marL="0" marR="0" indent="216000" algn="l" defTabSz="449263" rtl="0" eaLnBrk="0" fontAlgn="base" latinLnBrk="0" hangingPunct="0">
              <a:lnSpc>
                <a:spcPct val="120000"/>
              </a:lnSpc>
              <a:spcBef>
                <a:spcPct val="0"/>
              </a:spcBef>
              <a:spcAft>
                <a:spcPts val="600"/>
              </a:spcAft>
              <a:buClr>
                <a:srgbClr val="000000"/>
              </a:buClr>
              <a:buSzPct val="100000"/>
              <a:buFont typeface="Arial" panose="020B0604020202020204" pitchFamily="34" charset="0"/>
              <a:buChar char="•"/>
              <a:tabLst/>
              <a:defRPr sz="2400" baseline="0">
                <a:latin typeface="Calibri" panose="020F0502020204030204" pitchFamily="34" charset="0"/>
              </a:defRPr>
            </a:lvl1pPr>
            <a:lvl2pPr marL="360000" indent="180000">
              <a:lnSpc>
                <a:spcPct val="120000"/>
              </a:lnSpc>
              <a:spcAft>
                <a:spcPts val="600"/>
              </a:spcAft>
              <a:buFont typeface="Arial" panose="020B0604020202020204" pitchFamily="34" charset="0"/>
              <a:buChar char="•"/>
              <a:defRPr sz="2200">
                <a:latin typeface="Calibri" panose="020F0502020204030204" pitchFamily="34" charset="0"/>
              </a:defRPr>
            </a:lvl2pPr>
            <a:lvl3pPr marL="720000" indent="216000">
              <a:lnSpc>
                <a:spcPct val="120000"/>
              </a:lnSpc>
              <a:spcAft>
                <a:spcPts val="600"/>
              </a:spcAft>
              <a:buFont typeface="Symbol" panose="05050102010706020507" pitchFamily="18" charset="2"/>
              <a:buChar char="-"/>
              <a:defRPr sz="20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p:txBody>
      </p:sp>
      <p:sp>
        <p:nvSpPr>
          <p:cNvPr id="12" name="Textplatzhalter 11"/>
          <p:cNvSpPr>
            <a:spLocks noGrp="1"/>
          </p:cNvSpPr>
          <p:nvPr>
            <p:ph type="body" sz="quarter" idx="20"/>
          </p:nvPr>
        </p:nvSpPr>
        <p:spPr>
          <a:xfrm>
            <a:off x="503238" y="7092504"/>
            <a:ext cx="6265862" cy="287733"/>
          </a:xfrm>
          <a:prstGeom prst="rect">
            <a:avLst/>
          </a:prstGeom>
        </p:spPr>
        <p:txBody>
          <a:bodyPr/>
          <a:lstStyle>
            <a:lvl1pPr>
              <a:spcAft>
                <a:spcPts val="0"/>
              </a:spcAft>
              <a:defRPr sz="1800">
                <a:latin typeface="Calibri" panose="020F0502020204030204" pitchFamily="34" charset="0"/>
              </a:defRPr>
            </a:lvl1pPr>
          </a:lstStyle>
          <a:p>
            <a:pPr lvl="0"/>
            <a:r>
              <a:rPr lang="de-DE" dirty="0" smtClean="0"/>
              <a:t>Textmasterformat bearbeiten</a:t>
            </a:r>
            <a:endParaRPr lang="de-DE" dirty="0"/>
          </a:p>
        </p:txBody>
      </p:sp>
      <p:sp>
        <p:nvSpPr>
          <p:cNvPr id="8" name="Rectangle 5"/>
          <p:cNvSpPr>
            <a:spLocks noGrp="1" noChangeArrowheads="1"/>
          </p:cNvSpPr>
          <p:nvPr>
            <p:ph type="sldNum" idx="21"/>
          </p:nvPr>
        </p:nvSpPr>
        <p:spPr>
          <a:xfrm>
            <a:off x="6881813" y="7102475"/>
            <a:ext cx="1685925" cy="277813"/>
          </a:xfrm>
          <a:prstGeom prst="rect">
            <a:avLst/>
          </a:prstGeom>
        </p:spPr>
        <p:txBody>
          <a:bodyPr/>
          <a:lstStyle>
            <a:lvl1pPr algn="r">
              <a:defRPr sz="1800">
                <a:solidFill>
                  <a:srgbClr val="009DCC"/>
                </a:solidFill>
                <a:latin typeface="Calibri" panose="020F0502020204030204" pitchFamily="34" charset="0"/>
              </a:defRPr>
            </a:lvl1pPr>
          </a:lstStyle>
          <a:p>
            <a:pPr>
              <a:defRPr/>
            </a:pPr>
            <a:fld id="{84505E14-306C-4994-9B7B-C5D8F61C0ABC}" type="slidenum">
              <a:rPr lang="de-DE"/>
              <a:pPr>
                <a:defRPr/>
              </a:pPr>
              <a:t>‹Nr.›</a:t>
            </a:fld>
            <a:endParaRPr lang="de-DE" dirty="0"/>
          </a:p>
        </p:txBody>
      </p:sp>
    </p:spTree>
    <p:extLst>
      <p:ext uri="{BB962C8B-B14F-4D97-AF65-F5344CB8AC3E}">
        <p14:creationId xmlns:p14="http://schemas.microsoft.com/office/powerpoint/2010/main" val="3465060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points und Grafik">
    <p:spTree>
      <p:nvGrpSpPr>
        <p:cNvPr id="1" name=""/>
        <p:cNvGrpSpPr/>
        <p:nvPr/>
      </p:nvGrpSpPr>
      <p:grpSpPr>
        <a:xfrm>
          <a:off x="0" y="0"/>
          <a:ext cx="0" cy="0"/>
          <a:chOff x="0" y="0"/>
          <a:chExt cx="0" cy="0"/>
        </a:xfrm>
      </p:grpSpPr>
      <p:cxnSp>
        <p:nvCxnSpPr>
          <p:cNvPr id="11" name="Gerade Verbindung 3"/>
          <p:cNvCxnSpPr>
            <a:cxnSpLocks noChangeShapeType="1"/>
          </p:cNvCxnSpPr>
          <p:nvPr userDrawn="1"/>
        </p:nvCxnSpPr>
        <p:spPr bwMode="auto">
          <a:xfrm>
            <a:off x="503238" y="781050"/>
            <a:ext cx="8066087" cy="0"/>
          </a:xfrm>
          <a:prstGeom prst="line">
            <a:avLst/>
          </a:prstGeom>
          <a:noFill/>
          <a:ln w="15875" algn="ctr">
            <a:solidFill>
              <a:srgbClr val="009D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el 1"/>
          <p:cNvSpPr>
            <a:spLocks noGrp="1"/>
          </p:cNvSpPr>
          <p:nvPr>
            <p:ph type="title"/>
          </p:nvPr>
        </p:nvSpPr>
        <p:spPr>
          <a:xfrm>
            <a:off x="503239" y="438894"/>
            <a:ext cx="8065044" cy="302543"/>
          </a:xfrm>
          <a:prstGeom prst="rect">
            <a:avLst/>
          </a:prstGeom>
        </p:spPr>
        <p:txBody>
          <a:bodyPr/>
          <a:lstStyle>
            <a:lvl1pPr algn="l">
              <a:defRPr sz="2000" baseline="0">
                <a:latin typeface="Calibri" panose="020F0502020204030204" pitchFamily="34" charset="0"/>
              </a:defRPr>
            </a:lvl1pPr>
          </a:lstStyle>
          <a:p>
            <a:r>
              <a:rPr lang="de-DE" dirty="0" smtClean="0"/>
              <a:t>Titelmasterformat durch Klicken bearbeiten</a:t>
            </a:r>
            <a:endParaRPr lang="de-DE" dirty="0"/>
          </a:p>
        </p:txBody>
      </p:sp>
      <p:sp>
        <p:nvSpPr>
          <p:cNvPr id="10" name="Textplatzhalter 9"/>
          <p:cNvSpPr>
            <a:spLocks noGrp="1"/>
          </p:cNvSpPr>
          <p:nvPr>
            <p:ph type="body" sz="quarter" idx="12"/>
          </p:nvPr>
        </p:nvSpPr>
        <p:spPr>
          <a:xfrm>
            <a:off x="503238" y="1403573"/>
            <a:ext cx="8066087" cy="503238"/>
          </a:xfrm>
          <a:prstGeom prst="rect">
            <a:avLst/>
          </a:prstGeom>
        </p:spPr>
        <p:txBody>
          <a:bodyPr/>
          <a:lstStyle>
            <a:lvl1pPr>
              <a:defRPr sz="2800" b="1" baseline="0">
                <a:solidFill>
                  <a:srgbClr val="009DCC"/>
                </a:solidFill>
                <a:latin typeface="Calibri" panose="020F0502020204030204" pitchFamily="34" charset="0"/>
              </a:defRPr>
            </a:lvl1pPr>
          </a:lstStyle>
          <a:p>
            <a:pPr lvl="0"/>
            <a:r>
              <a:rPr lang="de-DE" smtClean="0"/>
              <a:t>Textmasterformat bearbeiten</a:t>
            </a:r>
          </a:p>
        </p:txBody>
      </p:sp>
      <p:sp>
        <p:nvSpPr>
          <p:cNvPr id="4" name="Inhaltsplatzhalter 3"/>
          <p:cNvSpPr>
            <a:spLocks noGrp="1"/>
          </p:cNvSpPr>
          <p:nvPr>
            <p:ph sz="quarter" idx="18"/>
          </p:nvPr>
        </p:nvSpPr>
        <p:spPr>
          <a:xfrm>
            <a:off x="503239" y="2124075"/>
            <a:ext cx="3816994" cy="4464050"/>
          </a:xfrm>
          <a:prstGeom prst="rect">
            <a:avLst/>
          </a:prstGeom>
        </p:spPr>
        <p:txBody>
          <a:bodyPr/>
          <a:lstStyle>
            <a:lvl1pPr marL="0" marR="0" indent="216000" algn="l" defTabSz="449263" rtl="0" eaLnBrk="0" fontAlgn="base" latinLnBrk="0" hangingPunct="0">
              <a:lnSpc>
                <a:spcPct val="120000"/>
              </a:lnSpc>
              <a:spcBef>
                <a:spcPct val="0"/>
              </a:spcBef>
              <a:spcAft>
                <a:spcPts val="600"/>
              </a:spcAft>
              <a:buClr>
                <a:srgbClr val="000000"/>
              </a:buClr>
              <a:buSzPct val="100000"/>
              <a:buFont typeface="Arial" panose="020B0604020202020204" pitchFamily="34" charset="0"/>
              <a:buChar char="•"/>
              <a:tabLst/>
              <a:defRPr sz="2400" baseline="0">
                <a:latin typeface="Calibri" panose="020F0502020204030204" pitchFamily="34" charset="0"/>
              </a:defRPr>
            </a:lvl1pPr>
            <a:lvl2pPr marL="360000" indent="216000">
              <a:lnSpc>
                <a:spcPct val="120000"/>
              </a:lnSpc>
              <a:spcAft>
                <a:spcPts val="600"/>
              </a:spcAft>
              <a:buFont typeface="Arial" panose="020B0604020202020204" pitchFamily="34" charset="0"/>
              <a:buChar char="•"/>
              <a:defRPr sz="2200">
                <a:latin typeface="Calibri" panose="020F0502020204030204" pitchFamily="34" charset="0"/>
              </a:defRPr>
            </a:lvl2pPr>
            <a:lvl3pPr marL="720000" indent="-180000">
              <a:lnSpc>
                <a:spcPct val="120000"/>
              </a:lnSpc>
              <a:spcAft>
                <a:spcPts val="600"/>
              </a:spcAft>
              <a:buFont typeface="Symbol" panose="05050102010706020507" pitchFamily="18" charset="2"/>
              <a:buChar char="-"/>
              <a:defRPr sz="20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p:txBody>
      </p:sp>
      <p:sp>
        <p:nvSpPr>
          <p:cNvPr id="7" name="Inhaltsplatzhalter 3"/>
          <p:cNvSpPr>
            <a:spLocks noGrp="1"/>
          </p:cNvSpPr>
          <p:nvPr>
            <p:ph sz="quarter" idx="20"/>
          </p:nvPr>
        </p:nvSpPr>
        <p:spPr>
          <a:xfrm>
            <a:off x="4608264" y="2124099"/>
            <a:ext cx="3961010" cy="4032002"/>
          </a:xfrm>
          <a:prstGeom prst="rect">
            <a:avLst/>
          </a:prstGeom>
        </p:spPr>
        <p:txBody>
          <a:bodyPr/>
          <a:lstStyle>
            <a:lvl1pPr marL="0" marR="0" indent="0" algn="l" defTabSz="449263" rtl="0" eaLnBrk="0" fontAlgn="base" latinLnBrk="0" hangingPunct="0">
              <a:lnSpc>
                <a:spcPct val="93000"/>
              </a:lnSpc>
              <a:spcBef>
                <a:spcPct val="0"/>
              </a:spcBef>
              <a:spcAft>
                <a:spcPts val="1425"/>
              </a:spcAft>
              <a:buClr>
                <a:srgbClr val="000000"/>
              </a:buClr>
              <a:buSzPct val="100000"/>
              <a:buFont typeface="Arial" panose="020B0604020202020204" pitchFamily="34" charset="0"/>
              <a:buNone/>
              <a:tabLst/>
              <a:defRPr sz="2400" baseline="0">
                <a:solidFill>
                  <a:srgbClr val="FF0000"/>
                </a:solidFill>
                <a:latin typeface="Calibri" panose="020F0502020204030204" pitchFamily="34" charset="0"/>
              </a:defRPr>
            </a:lvl1pPr>
            <a:lvl2pPr marL="914400" indent="-457200">
              <a:buFont typeface="Arial" panose="020B0604020202020204" pitchFamily="34" charset="0"/>
              <a:buChar char="•"/>
              <a:defRPr sz="2200">
                <a:latin typeface="Calibri" panose="020F0502020204030204" pitchFamily="34" charset="0"/>
              </a:defRPr>
            </a:lvl2pPr>
            <a:lvl3pPr marL="1257300" indent="-342900">
              <a:buFont typeface="Symbol" panose="05050102010706020507" pitchFamily="18" charset="2"/>
              <a:buChar char="-"/>
              <a:defRPr sz="20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de-DE" smtClean="0"/>
              <a:t>Textmasterformat bearbeiten</a:t>
            </a:r>
          </a:p>
        </p:txBody>
      </p:sp>
      <p:sp>
        <p:nvSpPr>
          <p:cNvPr id="8" name="Inhaltsplatzhalter 3"/>
          <p:cNvSpPr>
            <a:spLocks noGrp="1"/>
          </p:cNvSpPr>
          <p:nvPr>
            <p:ph sz="quarter" idx="21"/>
          </p:nvPr>
        </p:nvSpPr>
        <p:spPr>
          <a:xfrm>
            <a:off x="4608264" y="6156101"/>
            <a:ext cx="3961061" cy="432024"/>
          </a:xfrm>
          <a:prstGeom prst="rect">
            <a:avLst/>
          </a:prstGeom>
        </p:spPr>
        <p:txBody>
          <a:bodyPr/>
          <a:lstStyle>
            <a:lvl1pPr marL="0" marR="0" indent="0" algn="l" defTabSz="449263" rtl="0" eaLnBrk="0" fontAlgn="base" latinLnBrk="0" hangingPunct="0">
              <a:lnSpc>
                <a:spcPct val="120000"/>
              </a:lnSpc>
              <a:spcBef>
                <a:spcPct val="0"/>
              </a:spcBef>
              <a:spcAft>
                <a:spcPts val="600"/>
              </a:spcAft>
              <a:buClr>
                <a:srgbClr val="000000"/>
              </a:buClr>
              <a:buSzPct val="100000"/>
              <a:buFont typeface="Arial" panose="020B0604020202020204" pitchFamily="34" charset="0"/>
              <a:buNone/>
              <a:tabLst/>
              <a:defRPr sz="1800" baseline="0">
                <a:latin typeface="Calibri" panose="020F0502020204030204" pitchFamily="34" charset="0"/>
              </a:defRPr>
            </a:lvl1pPr>
            <a:lvl2pPr marL="914400" indent="-457200">
              <a:buFont typeface="Arial" panose="020B0604020202020204" pitchFamily="34" charset="0"/>
              <a:buChar char="•"/>
              <a:defRPr sz="2200">
                <a:latin typeface="Calibri" panose="020F0502020204030204" pitchFamily="34" charset="0"/>
              </a:defRPr>
            </a:lvl2pPr>
            <a:lvl3pPr marL="1257300" indent="-342900">
              <a:buFont typeface="Symbol" panose="05050102010706020507" pitchFamily="18" charset="2"/>
              <a:buChar char="-"/>
              <a:defRPr sz="20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de-DE" dirty="0" smtClean="0"/>
              <a:t>Textmasterformat bearbeiten</a:t>
            </a:r>
          </a:p>
        </p:txBody>
      </p:sp>
      <p:sp>
        <p:nvSpPr>
          <p:cNvPr id="9" name="Textplatzhalter 11"/>
          <p:cNvSpPr>
            <a:spLocks noGrp="1"/>
          </p:cNvSpPr>
          <p:nvPr>
            <p:ph type="body" sz="quarter" idx="22"/>
          </p:nvPr>
        </p:nvSpPr>
        <p:spPr>
          <a:xfrm>
            <a:off x="503238" y="7092504"/>
            <a:ext cx="6265862" cy="287733"/>
          </a:xfrm>
          <a:prstGeom prst="rect">
            <a:avLst/>
          </a:prstGeom>
        </p:spPr>
        <p:txBody>
          <a:bodyPr/>
          <a:lstStyle>
            <a:lvl1pPr>
              <a:spcAft>
                <a:spcPts val="0"/>
              </a:spcAft>
              <a:defRPr sz="1800">
                <a:latin typeface="Calibri" panose="020F0502020204030204" pitchFamily="34" charset="0"/>
              </a:defRPr>
            </a:lvl1pPr>
          </a:lstStyle>
          <a:p>
            <a:pPr lvl="0"/>
            <a:r>
              <a:rPr lang="de-DE" dirty="0" smtClean="0"/>
              <a:t>Textmasterformat bearbeiten</a:t>
            </a:r>
            <a:endParaRPr lang="de-DE" dirty="0"/>
          </a:p>
        </p:txBody>
      </p:sp>
      <p:sp>
        <p:nvSpPr>
          <p:cNvPr id="12" name="Rectangle 5"/>
          <p:cNvSpPr>
            <a:spLocks noGrp="1" noChangeArrowheads="1"/>
          </p:cNvSpPr>
          <p:nvPr>
            <p:ph type="sldNum" idx="23"/>
          </p:nvPr>
        </p:nvSpPr>
        <p:spPr>
          <a:xfrm>
            <a:off x="6881813" y="7102475"/>
            <a:ext cx="1685925" cy="277813"/>
          </a:xfrm>
          <a:prstGeom prst="rect">
            <a:avLst/>
          </a:prstGeom>
        </p:spPr>
        <p:txBody>
          <a:bodyPr/>
          <a:lstStyle>
            <a:lvl1pPr algn="r">
              <a:defRPr sz="1800">
                <a:solidFill>
                  <a:srgbClr val="009DCC"/>
                </a:solidFill>
                <a:latin typeface="Calibri" panose="020F0502020204030204" pitchFamily="34" charset="0"/>
              </a:defRPr>
            </a:lvl1pPr>
          </a:lstStyle>
          <a:p>
            <a:pPr>
              <a:defRPr/>
            </a:pPr>
            <a:fld id="{504F391B-1F24-42F6-AFB2-EE182D653CD5}" type="slidenum">
              <a:rPr lang="de-DE"/>
              <a:pPr>
                <a:defRPr/>
              </a:pPr>
              <a:t>‹Nr.›</a:t>
            </a:fld>
            <a:endParaRPr lang="de-DE" dirty="0"/>
          </a:p>
        </p:txBody>
      </p:sp>
    </p:spTree>
    <p:extLst>
      <p:ext uri="{BB962C8B-B14F-4D97-AF65-F5344CB8AC3E}">
        <p14:creationId xmlns:p14="http://schemas.microsoft.com/office/powerpoint/2010/main" val="1664008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ließtext">
    <p:spTree>
      <p:nvGrpSpPr>
        <p:cNvPr id="1" name=""/>
        <p:cNvGrpSpPr/>
        <p:nvPr/>
      </p:nvGrpSpPr>
      <p:grpSpPr>
        <a:xfrm>
          <a:off x="0" y="0"/>
          <a:ext cx="0" cy="0"/>
          <a:chOff x="0" y="0"/>
          <a:chExt cx="0" cy="0"/>
        </a:xfrm>
      </p:grpSpPr>
      <p:cxnSp>
        <p:nvCxnSpPr>
          <p:cNvPr id="6" name="Gerade Verbindung 3"/>
          <p:cNvCxnSpPr>
            <a:cxnSpLocks noChangeShapeType="1"/>
          </p:cNvCxnSpPr>
          <p:nvPr userDrawn="1"/>
        </p:nvCxnSpPr>
        <p:spPr bwMode="auto">
          <a:xfrm>
            <a:off x="503238" y="781050"/>
            <a:ext cx="8066087" cy="0"/>
          </a:xfrm>
          <a:prstGeom prst="line">
            <a:avLst/>
          </a:prstGeom>
          <a:noFill/>
          <a:ln w="15875" algn="ctr">
            <a:solidFill>
              <a:srgbClr val="009D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el 1"/>
          <p:cNvSpPr>
            <a:spLocks noGrp="1"/>
          </p:cNvSpPr>
          <p:nvPr>
            <p:ph type="title"/>
          </p:nvPr>
        </p:nvSpPr>
        <p:spPr>
          <a:xfrm>
            <a:off x="503239" y="438894"/>
            <a:ext cx="8065044" cy="302543"/>
          </a:xfrm>
          <a:prstGeom prst="rect">
            <a:avLst/>
          </a:prstGeom>
        </p:spPr>
        <p:txBody>
          <a:bodyPr/>
          <a:lstStyle>
            <a:lvl1pPr algn="l">
              <a:defRPr sz="2000" baseline="0">
                <a:latin typeface="Calibri" panose="020F0502020204030204" pitchFamily="34" charset="0"/>
              </a:defRPr>
            </a:lvl1pPr>
          </a:lstStyle>
          <a:p>
            <a:r>
              <a:rPr lang="de-DE" smtClean="0"/>
              <a:t>Titelmasterformat durch Klicken bearbeiten</a:t>
            </a:r>
            <a:endParaRPr lang="de-DE" dirty="0"/>
          </a:p>
        </p:txBody>
      </p:sp>
      <p:sp>
        <p:nvSpPr>
          <p:cNvPr id="10" name="Textplatzhalter 9"/>
          <p:cNvSpPr>
            <a:spLocks noGrp="1"/>
          </p:cNvSpPr>
          <p:nvPr>
            <p:ph type="body" sz="quarter" idx="12"/>
          </p:nvPr>
        </p:nvSpPr>
        <p:spPr>
          <a:xfrm>
            <a:off x="503238" y="1403573"/>
            <a:ext cx="8066087" cy="503238"/>
          </a:xfrm>
          <a:prstGeom prst="rect">
            <a:avLst/>
          </a:prstGeom>
        </p:spPr>
        <p:txBody>
          <a:bodyPr/>
          <a:lstStyle>
            <a:lvl1pPr>
              <a:defRPr sz="2800" b="1" baseline="0">
                <a:solidFill>
                  <a:srgbClr val="009DCC"/>
                </a:solidFill>
                <a:latin typeface="Calibri" panose="020F0502020204030204" pitchFamily="34" charset="0"/>
              </a:defRPr>
            </a:lvl1pPr>
          </a:lstStyle>
          <a:p>
            <a:pPr lvl="0"/>
            <a:r>
              <a:rPr lang="de-DE" smtClean="0"/>
              <a:t>Textmasterformat bearbeiten</a:t>
            </a:r>
          </a:p>
        </p:txBody>
      </p:sp>
      <p:sp>
        <p:nvSpPr>
          <p:cNvPr id="4" name="Inhaltsplatzhalter 3"/>
          <p:cNvSpPr>
            <a:spLocks noGrp="1"/>
          </p:cNvSpPr>
          <p:nvPr>
            <p:ph sz="quarter" idx="18"/>
          </p:nvPr>
        </p:nvSpPr>
        <p:spPr>
          <a:xfrm>
            <a:off x="503238" y="2124075"/>
            <a:ext cx="8066087" cy="4464050"/>
          </a:xfrm>
          <a:prstGeom prst="rect">
            <a:avLst/>
          </a:prstGeom>
        </p:spPr>
        <p:txBody>
          <a:bodyPr/>
          <a:lstStyle>
            <a:lvl1pPr marL="0" marR="0" indent="0" algn="l" defTabSz="449263" rtl="0" eaLnBrk="0" fontAlgn="base" latinLnBrk="0" hangingPunct="0">
              <a:lnSpc>
                <a:spcPct val="120000"/>
              </a:lnSpc>
              <a:spcBef>
                <a:spcPct val="0"/>
              </a:spcBef>
              <a:spcAft>
                <a:spcPts val="600"/>
              </a:spcAft>
              <a:buClr>
                <a:srgbClr val="000000"/>
              </a:buClr>
              <a:buSzPct val="100000"/>
              <a:buFont typeface="Arial" panose="020B0604020202020204" pitchFamily="34" charset="0"/>
              <a:buNone/>
              <a:tabLst/>
              <a:defRPr sz="2400" baseline="0">
                <a:latin typeface="Calibri" panose="020F0502020204030204" pitchFamily="34" charset="0"/>
              </a:defRPr>
            </a:lvl1pPr>
            <a:lvl2pPr marL="914400" indent="-457200">
              <a:buFont typeface="Arial" panose="020B0604020202020204" pitchFamily="34" charset="0"/>
              <a:buChar char="•"/>
              <a:defRPr sz="2200">
                <a:latin typeface="Calibri" panose="020F0502020204030204" pitchFamily="34" charset="0"/>
              </a:defRPr>
            </a:lvl2pPr>
            <a:lvl3pPr marL="1257300" indent="-342900">
              <a:buFont typeface="Symbol" panose="05050102010706020507" pitchFamily="18" charset="2"/>
              <a:buChar char="-"/>
              <a:defRPr sz="20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de-DE" dirty="0" smtClean="0"/>
              <a:t>Textmasterformat bearbeiten</a:t>
            </a:r>
          </a:p>
        </p:txBody>
      </p:sp>
      <p:sp>
        <p:nvSpPr>
          <p:cNvPr id="7" name="Textplatzhalter 11"/>
          <p:cNvSpPr>
            <a:spLocks noGrp="1"/>
          </p:cNvSpPr>
          <p:nvPr>
            <p:ph type="body" sz="quarter" idx="20"/>
          </p:nvPr>
        </p:nvSpPr>
        <p:spPr>
          <a:xfrm>
            <a:off x="503238" y="7092504"/>
            <a:ext cx="6265862" cy="287733"/>
          </a:xfrm>
          <a:prstGeom prst="rect">
            <a:avLst/>
          </a:prstGeom>
        </p:spPr>
        <p:txBody>
          <a:bodyPr/>
          <a:lstStyle>
            <a:lvl1pPr>
              <a:spcAft>
                <a:spcPts val="0"/>
              </a:spcAft>
              <a:defRPr sz="1800">
                <a:latin typeface="Calibri" panose="020F0502020204030204" pitchFamily="34" charset="0"/>
              </a:defRPr>
            </a:lvl1pPr>
          </a:lstStyle>
          <a:p>
            <a:pPr lvl="0"/>
            <a:r>
              <a:rPr lang="de-DE" dirty="0" smtClean="0"/>
              <a:t>Textmasterformat bearbeiten</a:t>
            </a:r>
            <a:endParaRPr lang="de-DE" dirty="0"/>
          </a:p>
        </p:txBody>
      </p:sp>
      <p:sp>
        <p:nvSpPr>
          <p:cNvPr id="8" name="Rectangle 5"/>
          <p:cNvSpPr>
            <a:spLocks noGrp="1" noChangeArrowheads="1"/>
          </p:cNvSpPr>
          <p:nvPr>
            <p:ph type="sldNum" idx="21"/>
          </p:nvPr>
        </p:nvSpPr>
        <p:spPr>
          <a:xfrm>
            <a:off x="6881813" y="7102475"/>
            <a:ext cx="1685925" cy="277813"/>
          </a:xfrm>
          <a:prstGeom prst="rect">
            <a:avLst/>
          </a:prstGeom>
        </p:spPr>
        <p:txBody>
          <a:bodyPr/>
          <a:lstStyle>
            <a:lvl1pPr algn="r">
              <a:defRPr sz="1800">
                <a:solidFill>
                  <a:srgbClr val="009DCC"/>
                </a:solidFill>
                <a:latin typeface="Calibri" panose="020F0502020204030204" pitchFamily="34" charset="0"/>
              </a:defRPr>
            </a:lvl1pPr>
          </a:lstStyle>
          <a:p>
            <a:pPr>
              <a:defRPr/>
            </a:pPr>
            <a:fld id="{AF2DBE1D-72CA-4782-9CC0-780E3D18DEDA}" type="slidenum">
              <a:rPr lang="de-DE"/>
              <a:pPr>
                <a:defRPr/>
              </a:pPr>
              <a:t>‹Nr.›</a:t>
            </a:fld>
            <a:endParaRPr lang="de-DE" dirty="0"/>
          </a:p>
        </p:txBody>
      </p:sp>
    </p:spTree>
    <p:extLst>
      <p:ext uri="{BB962C8B-B14F-4D97-AF65-F5344CB8AC3E}">
        <p14:creationId xmlns:p14="http://schemas.microsoft.com/office/powerpoint/2010/main" val="399286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ließtext mit Grafik">
    <p:spTree>
      <p:nvGrpSpPr>
        <p:cNvPr id="1" name=""/>
        <p:cNvGrpSpPr/>
        <p:nvPr/>
      </p:nvGrpSpPr>
      <p:grpSpPr>
        <a:xfrm>
          <a:off x="0" y="0"/>
          <a:ext cx="0" cy="0"/>
          <a:chOff x="0" y="0"/>
          <a:chExt cx="0" cy="0"/>
        </a:xfrm>
      </p:grpSpPr>
      <p:cxnSp>
        <p:nvCxnSpPr>
          <p:cNvPr id="8" name="Gerade Verbindung 3"/>
          <p:cNvCxnSpPr>
            <a:cxnSpLocks noChangeShapeType="1"/>
          </p:cNvCxnSpPr>
          <p:nvPr userDrawn="1"/>
        </p:nvCxnSpPr>
        <p:spPr bwMode="auto">
          <a:xfrm>
            <a:off x="503238" y="781050"/>
            <a:ext cx="8066087" cy="0"/>
          </a:xfrm>
          <a:prstGeom prst="line">
            <a:avLst/>
          </a:prstGeom>
          <a:noFill/>
          <a:ln w="15875" algn="ctr">
            <a:solidFill>
              <a:srgbClr val="009D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el 1"/>
          <p:cNvSpPr>
            <a:spLocks noGrp="1"/>
          </p:cNvSpPr>
          <p:nvPr>
            <p:ph type="title"/>
          </p:nvPr>
        </p:nvSpPr>
        <p:spPr>
          <a:xfrm>
            <a:off x="503239" y="438894"/>
            <a:ext cx="8065044" cy="302543"/>
          </a:xfrm>
          <a:prstGeom prst="rect">
            <a:avLst/>
          </a:prstGeom>
        </p:spPr>
        <p:txBody>
          <a:bodyPr/>
          <a:lstStyle>
            <a:lvl1pPr algn="l">
              <a:defRPr sz="2000" baseline="0">
                <a:latin typeface="Calibri" panose="020F0502020204030204" pitchFamily="34" charset="0"/>
              </a:defRPr>
            </a:lvl1pPr>
          </a:lstStyle>
          <a:p>
            <a:r>
              <a:rPr lang="de-DE" smtClean="0"/>
              <a:t>Titelmasterformat durch Klicken bearbeiten</a:t>
            </a:r>
            <a:endParaRPr lang="de-DE" dirty="0"/>
          </a:p>
        </p:txBody>
      </p:sp>
      <p:sp>
        <p:nvSpPr>
          <p:cNvPr id="10" name="Textplatzhalter 9"/>
          <p:cNvSpPr>
            <a:spLocks noGrp="1"/>
          </p:cNvSpPr>
          <p:nvPr>
            <p:ph type="body" sz="quarter" idx="12"/>
          </p:nvPr>
        </p:nvSpPr>
        <p:spPr>
          <a:xfrm>
            <a:off x="503238" y="1403573"/>
            <a:ext cx="8066087" cy="503238"/>
          </a:xfrm>
          <a:prstGeom prst="rect">
            <a:avLst/>
          </a:prstGeom>
        </p:spPr>
        <p:txBody>
          <a:bodyPr/>
          <a:lstStyle>
            <a:lvl1pPr>
              <a:defRPr sz="2800" b="1" baseline="0">
                <a:solidFill>
                  <a:srgbClr val="009DCC"/>
                </a:solidFill>
                <a:latin typeface="Calibri" panose="020F0502020204030204" pitchFamily="34" charset="0"/>
              </a:defRPr>
            </a:lvl1pPr>
          </a:lstStyle>
          <a:p>
            <a:pPr lvl="0"/>
            <a:r>
              <a:rPr lang="de-DE" smtClean="0"/>
              <a:t>Textmasterformat bearbeiten</a:t>
            </a:r>
          </a:p>
        </p:txBody>
      </p:sp>
      <p:sp>
        <p:nvSpPr>
          <p:cNvPr id="4" name="Inhaltsplatzhalter 3"/>
          <p:cNvSpPr>
            <a:spLocks noGrp="1"/>
          </p:cNvSpPr>
          <p:nvPr>
            <p:ph sz="quarter" idx="18"/>
          </p:nvPr>
        </p:nvSpPr>
        <p:spPr>
          <a:xfrm>
            <a:off x="503239" y="2124075"/>
            <a:ext cx="3961010" cy="4464050"/>
          </a:xfrm>
          <a:prstGeom prst="rect">
            <a:avLst/>
          </a:prstGeom>
        </p:spPr>
        <p:txBody>
          <a:bodyPr/>
          <a:lstStyle>
            <a:lvl1pPr marL="0" marR="0" indent="0" algn="l" defTabSz="449263" rtl="0" eaLnBrk="0" fontAlgn="base" latinLnBrk="0" hangingPunct="0">
              <a:lnSpc>
                <a:spcPct val="120000"/>
              </a:lnSpc>
              <a:spcBef>
                <a:spcPct val="0"/>
              </a:spcBef>
              <a:spcAft>
                <a:spcPts val="600"/>
              </a:spcAft>
              <a:buClr>
                <a:srgbClr val="000000"/>
              </a:buClr>
              <a:buSzPct val="100000"/>
              <a:buFont typeface="Arial" panose="020B0604020202020204" pitchFamily="34" charset="0"/>
              <a:buNone/>
              <a:tabLst/>
              <a:defRPr sz="2400" baseline="0">
                <a:latin typeface="Calibri" panose="020F0502020204030204" pitchFamily="34" charset="0"/>
              </a:defRPr>
            </a:lvl1pPr>
            <a:lvl2pPr marL="914400" indent="-457200">
              <a:buFont typeface="Arial" panose="020B0604020202020204" pitchFamily="34" charset="0"/>
              <a:buChar char="•"/>
              <a:defRPr sz="2200">
                <a:latin typeface="Calibri" panose="020F0502020204030204" pitchFamily="34" charset="0"/>
              </a:defRPr>
            </a:lvl2pPr>
            <a:lvl3pPr marL="1257300" indent="-342900">
              <a:buFont typeface="Symbol" panose="05050102010706020507" pitchFamily="18" charset="2"/>
              <a:buChar char="-"/>
              <a:defRPr sz="20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de-DE" dirty="0" smtClean="0"/>
              <a:t>Textmasterformat bearbeiten</a:t>
            </a:r>
          </a:p>
        </p:txBody>
      </p:sp>
      <p:sp>
        <p:nvSpPr>
          <p:cNvPr id="9" name="Inhaltsplatzhalter 3"/>
          <p:cNvSpPr>
            <a:spLocks noGrp="1"/>
          </p:cNvSpPr>
          <p:nvPr>
            <p:ph sz="quarter" idx="20"/>
          </p:nvPr>
        </p:nvSpPr>
        <p:spPr>
          <a:xfrm>
            <a:off x="4608264" y="2124099"/>
            <a:ext cx="3961010" cy="4032002"/>
          </a:xfrm>
          <a:prstGeom prst="rect">
            <a:avLst/>
          </a:prstGeom>
        </p:spPr>
        <p:txBody>
          <a:bodyPr/>
          <a:lstStyle>
            <a:lvl1pPr marL="0" marR="0" indent="0" algn="l" defTabSz="449263" rtl="0" eaLnBrk="0" fontAlgn="base" latinLnBrk="0" hangingPunct="0">
              <a:lnSpc>
                <a:spcPct val="93000"/>
              </a:lnSpc>
              <a:spcBef>
                <a:spcPct val="0"/>
              </a:spcBef>
              <a:spcAft>
                <a:spcPts val="1425"/>
              </a:spcAft>
              <a:buClr>
                <a:srgbClr val="000000"/>
              </a:buClr>
              <a:buSzPct val="100000"/>
              <a:buFont typeface="Arial" panose="020B0604020202020204" pitchFamily="34" charset="0"/>
              <a:buNone/>
              <a:tabLst/>
              <a:defRPr sz="2400" baseline="0">
                <a:solidFill>
                  <a:srgbClr val="FF0000"/>
                </a:solidFill>
                <a:latin typeface="Calibri" panose="020F0502020204030204" pitchFamily="34" charset="0"/>
              </a:defRPr>
            </a:lvl1pPr>
            <a:lvl2pPr marL="914400" indent="-457200">
              <a:buFont typeface="Arial" panose="020B0604020202020204" pitchFamily="34" charset="0"/>
              <a:buChar char="•"/>
              <a:defRPr sz="2200">
                <a:latin typeface="Calibri" panose="020F0502020204030204" pitchFamily="34" charset="0"/>
              </a:defRPr>
            </a:lvl2pPr>
            <a:lvl3pPr marL="1257300" indent="-342900">
              <a:buFont typeface="Symbol" panose="05050102010706020507" pitchFamily="18" charset="2"/>
              <a:buChar char="-"/>
              <a:defRPr sz="20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de-DE" smtClean="0"/>
              <a:t>Textmasterformat bearbeiten</a:t>
            </a:r>
          </a:p>
        </p:txBody>
      </p:sp>
      <p:sp>
        <p:nvSpPr>
          <p:cNvPr id="11" name="Inhaltsplatzhalter 3"/>
          <p:cNvSpPr>
            <a:spLocks noGrp="1"/>
          </p:cNvSpPr>
          <p:nvPr>
            <p:ph sz="quarter" idx="21"/>
          </p:nvPr>
        </p:nvSpPr>
        <p:spPr>
          <a:xfrm>
            <a:off x="4608264" y="6156101"/>
            <a:ext cx="3961061" cy="432024"/>
          </a:xfrm>
          <a:prstGeom prst="rect">
            <a:avLst/>
          </a:prstGeom>
        </p:spPr>
        <p:txBody>
          <a:bodyPr/>
          <a:lstStyle>
            <a:lvl1pPr marL="0" marR="0" indent="0" algn="l" defTabSz="449263" rtl="0" eaLnBrk="0" fontAlgn="base" latinLnBrk="0" hangingPunct="0">
              <a:lnSpc>
                <a:spcPct val="120000"/>
              </a:lnSpc>
              <a:spcBef>
                <a:spcPct val="0"/>
              </a:spcBef>
              <a:spcAft>
                <a:spcPts val="600"/>
              </a:spcAft>
              <a:buClr>
                <a:srgbClr val="000000"/>
              </a:buClr>
              <a:buSzPct val="100000"/>
              <a:buFont typeface="Arial" panose="020B0604020202020204" pitchFamily="34" charset="0"/>
              <a:buNone/>
              <a:tabLst/>
              <a:defRPr sz="1800" baseline="0">
                <a:latin typeface="Calibri" panose="020F0502020204030204" pitchFamily="34" charset="0"/>
              </a:defRPr>
            </a:lvl1pPr>
            <a:lvl2pPr marL="914400" indent="-457200">
              <a:buFont typeface="Arial" panose="020B0604020202020204" pitchFamily="34" charset="0"/>
              <a:buChar char="•"/>
              <a:defRPr sz="2200">
                <a:latin typeface="Calibri" panose="020F0502020204030204" pitchFamily="34" charset="0"/>
              </a:defRPr>
            </a:lvl2pPr>
            <a:lvl3pPr marL="1257300" indent="-342900">
              <a:buFont typeface="Symbol" panose="05050102010706020507" pitchFamily="18" charset="2"/>
              <a:buChar char="-"/>
              <a:defRPr sz="20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de-DE" dirty="0" smtClean="0"/>
              <a:t>Textmasterformat bearbeiten</a:t>
            </a:r>
          </a:p>
        </p:txBody>
      </p:sp>
      <p:sp>
        <p:nvSpPr>
          <p:cNvPr id="12" name="Textplatzhalter 11"/>
          <p:cNvSpPr>
            <a:spLocks noGrp="1"/>
          </p:cNvSpPr>
          <p:nvPr>
            <p:ph type="body" sz="quarter" idx="22"/>
          </p:nvPr>
        </p:nvSpPr>
        <p:spPr>
          <a:xfrm>
            <a:off x="503238" y="7092504"/>
            <a:ext cx="6265862" cy="287733"/>
          </a:xfrm>
          <a:prstGeom prst="rect">
            <a:avLst/>
          </a:prstGeom>
        </p:spPr>
        <p:txBody>
          <a:bodyPr/>
          <a:lstStyle>
            <a:lvl1pPr>
              <a:spcAft>
                <a:spcPts val="0"/>
              </a:spcAft>
              <a:defRPr sz="1800">
                <a:latin typeface="Calibri" panose="020F0502020204030204" pitchFamily="34" charset="0"/>
              </a:defRPr>
            </a:lvl1pPr>
          </a:lstStyle>
          <a:p>
            <a:pPr lvl="0"/>
            <a:r>
              <a:rPr lang="de-DE" dirty="0" smtClean="0"/>
              <a:t>Textmasterformat bearbeiten</a:t>
            </a:r>
            <a:endParaRPr lang="de-DE" dirty="0"/>
          </a:p>
        </p:txBody>
      </p:sp>
      <p:sp>
        <p:nvSpPr>
          <p:cNvPr id="13" name="Rectangle 5"/>
          <p:cNvSpPr>
            <a:spLocks noGrp="1" noChangeArrowheads="1"/>
          </p:cNvSpPr>
          <p:nvPr>
            <p:ph type="sldNum" idx="23"/>
          </p:nvPr>
        </p:nvSpPr>
        <p:spPr>
          <a:xfrm>
            <a:off x="6881813" y="7102475"/>
            <a:ext cx="1685925" cy="277813"/>
          </a:xfrm>
          <a:prstGeom prst="rect">
            <a:avLst/>
          </a:prstGeom>
        </p:spPr>
        <p:txBody>
          <a:bodyPr/>
          <a:lstStyle>
            <a:lvl1pPr algn="r">
              <a:defRPr sz="1800">
                <a:solidFill>
                  <a:srgbClr val="009DCC"/>
                </a:solidFill>
                <a:latin typeface="Calibri" panose="020F0502020204030204" pitchFamily="34" charset="0"/>
              </a:defRPr>
            </a:lvl1pPr>
          </a:lstStyle>
          <a:p>
            <a:pPr>
              <a:defRPr/>
            </a:pPr>
            <a:fld id="{84FA4A80-A3DE-437A-9F9F-1B1B25E91E34}" type="slidenum">
              <a:rPr lang="de-DE"/>
              <a:pPr>
                <a:defRPr/>
              </a:pPr>
              <a:t>‹Nr.›</a:t>
            </a:fld>
            <a:endParaRPr lang="de-DE" dirty="0"/>
          </a:p>
        </p:txBody>
      </p:sp>
    </p:spTree>
    <p:extLst>
      <p:ext uri="{BB962C8B-B14F-4D97-AF65-F5344CB8AC3E}">
        <p14:creationId xmlns:p14="http://schemas.microsoft.com/office/powerpoint/2010/main" val="575885336"/>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theme" Target="../theme/theme2.xml"/><Relationship Id="rId6"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Bild 8" descr="A4-mittlereslogo-mitWortmarke"/>
          <p:cNvPicPr>
            <a:picLocks noChangeAspect="1" noChangeArrowheads="1"/>
          </p:cNvPicPr>
          <p:nvPr/>
        </p:nvPicPr>
        <p:blipFill>
          <a:blip r:embed="rId3" cstate="print">
            <a:extLst>
              <a:ext uri="{28A0092B-C50C-407E-A947-70E740481C1C}">
                <a14:useLocalDpi xmlns:a14="http://schemas.microsoft.com/office/drawing/2010/main" val="0"/>
              </a:ext>
            </a:extLst>
          </a:blip>
          <a:srcRect l="69138" t="1424" r="1616" b="17606"/>
          <a:stretch>
            <a:fillRect/>
          </a:stretch>
        </p:blipFill>
        <p:spPr bwMode="auto">
          <a:xfrm>
            <a:off x="8150225" y="0"/>
            <a:ext cx="1930400"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7" r:id="rId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2050" name="Bild 6" descr="A4-kleineslogo-ohneWortmarke"/>
          <p:cNvPicPr>
            <a:picLocks noChangeAspect="1" noChangeArrowheads="1"/>
          </p:cNvPicPr>
          <p:nvPr/>
        </p:nvPicPr>
        <p:blipFill>
          <a:blip r:embed="rId6" cstate="print">
            <a:extLst>
              <a:ext uri="{28A0092B-C50C-407E-A947-70E740481C1C}">
                <a14:useLocalDpi xmlns:a14="http://schemas.microsoft.com/office/drawing/2010/main" val="0"/>
              </a:ext>
            </a:extLst>
          </a:blip>
          <a:srcRect l="82455" t="1144" r="1695" b="30898"/>
          <a:stretch>
            <a:fillRect/>
          </a:stretch>
        </p:blipFill>
        <p:spPr bwMode="auto">
          <a:xfrm>
            <a:off x="8758238" y="0"/>
            <a:ext cx="1319212"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Lst>
  <p:timing>
    <p:tnLst>
      <p:par>
        <p:cTn xmlns:p14="http://schemas.microsoft.com/office/powerpoint/2010/main" id="1" dur="indefinite" restart="never" nodeType="tmRoot"/>
      </p:par>
    </p:tnLst>
  </p:timing>
  <p:hf hdr="0" ftr="0" dt="0"/>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8" charset="0"/>
        <a:defRPr sz="3600">
          <a:solidFill>
            <a:srgbClr val="000000"/>
          </a:solidFill>
          <a:latin typeface="Arial" charset="0"/>
          <a:ea typeface="Lucida Sans Unicode" charset="0"/>
          <a:cs typeface="Lucida Sans Unicode" charset="0"/>
        </a:defRPr>
      </a:lvl2pPr>
      <a:lvl3pPr algn="ctr" defTabSz="449263" rtl="0" eaLnBrk="0" fontAlgn="base" hangingPunct="0">
        <a:lnSpc>
          <a:spcPct val="93000"/>
        </a:lnSpc>
        <a:spcBef>
          <a:spcPct val="0"/>
        </a:spcBef>
        <a:spcAft>
          <a:spcPct val="0"/>
        </a:spcAft>
        <a:buClr>
          <a:srgbClr val="000000"/>
        </a:buClr>
        <a:buSzPct val="100000"/>
        <a:buFont typeface="Times New Roman" pitchFamily="18" charset="0"/>
        <a:defRPr sz="3600">
          <a:solidFill>
            <a:srgbClr val="000000"/>
          </a:solidFill>
          <a:latin typeface="Arial" charset="0"/>
          <a:ea typeface="Lucida Sans Unicode" charset="0"/>
          <a:cs typeface="Lucida Sans Unicode" charset="0"/>
        </a:defRPr>
      </a:lvl3pPr>
      <a:lvl4pPr algn="ctr" defTabSz="449263" rtl="0" eaLnBrk="0" fontAlgn="base" hangingPunct="0">
        <a:lnSpc>
          <a:spcPct val="93000"/>
        </a:lnSpc>
        <a:spcBef>
          <a:spcPct val="0"/>
        </a:spcBef>
        <a:spcAft>
          <a:spcPct val="0"/>
        </a:spcAft>
        <a:buClr>
          <a:srgbClr val="000000"/>
        </a:buClr>
        <a:buSzPct val="100000"/>
        <a:buFont typeface="Times New Roman" pitchFamily="18" charset="0"/>
        <a:defRPr sz="3600">
          <a:solidFill>
            <a:srgbClr val="000000"/>
          </a:solidFill>
          <a:latin typeface="Arial" charset="0"/>
          <a:ea typeface="Lucida Sans Unicode" charset="0"/>
          <a:cs typeface="Lucida Sans Unicode" charset="0"/>
        </a:defRPr>
      </a:lvl4pPr>
      <a:lvl5pPr algn="ctr" defTabSz="449263" rtl="0" eaLnBrk="0" fontAlgn="base" hangingPunct="0">
        <a:lnSpc>
          <a:spcPct val="93000"/>
        </a:lnSpc>
        <a:spcBef>
          <a:spcPct val="0"/>
        </a:spcBef>
        <a:spcAft>
          <a:spcPct val="0"/>
        </a:spcAft>
        <a:buClr>
          <a:srgbClr val="000000"/>
        </a:buClr>
        <a:buSzPct val="100000"/>
        <a:buFont typeface="Times New Roman" pitchFamily="18" charset="0"/>
        <a:defRPr sz="3600">
          <a:solidFill>
            <a:srgbClr val="000000"/>
          </a:solidFill>
          <a:latin typeface="Arial" charset="0"/>
          <a:ea typeface="Lucida Sans Unicode" charset="0"/>
          <a:cs typeface="Lucida Sans Unicode"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Lucida Sans Unicode" charset="0"/>
          <a:cs typeface="Lucida Sans Unicode"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Lucida Sans Unicode" charset="0"/>
          <a:cs typeface="Lucida Sans Unicode"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Lucida Sans Unicode" charset="0"/>
          <a:cs typeface="Lucida Sans Unicode"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Lucida Sans Unicode" charset="0"/>
          <a:cs typeface="Lucida Sans Unicode"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frank.heuberger@gmail.com" TargetMode="External"/><Relationship Id="rId3" Type="http://schemas.openxmlformats.org/officeDocument/2006/relationships/hyperlink" Target="http://www.b-b-e.d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bwMode="auto">
          <a:xfrm>
            <a:off x="575816" y="2771775"/>
            <a:ext cx="8064896" cy="14401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de-DE" sz="4000" dirty="0" smtClean="0"/>
              <a:t>Civil</a:t>
            </a:r>
            <a:r>
              <a:rPr lang="de-DE" altLang="de-DE" sz="4000" dirty="0" smtClean="0"/>
              <a:t> Society in </a:t>
            </a:r>
            <a:r>
              <a:rPr lang="de-DE" altLang="de-DE" sz="4000" dirty="0" smtClean="0"/>
              <a:t>Germany</a:t>
            </a:r>
            <a:br>
              <a:rPr lang="de-DE" altLang="de-DE" sz="4000" dirty="0" smtClean="0"/>
            </a:br>
            <a:r>
              <a:rPr lang="de-DE" altLang="de-DE" sz="4000" dirty="0"/>
              <a:t>A</a:t>
            </a:r>
            <a:r>
              <a:rPr lang="de-DE" altLang="de-DE" sz="4000" dirty="0" smtClean="0"/>
              <a:t> quick </a:t>
            </a:r>
            <a:r>
              <a:rPr lang="en-GB" altLang="de-DE" sz="4000" dirty="0"/>
              <a:t>O</a:t>
            </a:r>
            <a:r>
              <a:rPr lang="en-GB" altLang="de-DE" sz="4000" dirty="0" smtClean="0"/>
              <a:t>verview</a:t>
            </a:r>
            <a:r>
              <a:rPr lang="de-DE" altLang="de-DE" sz="4000" dirty="0" smtClean="0"/>
              <a:t/>
            </a:r>
            <a:br>
              <a:rPr lang="de-DE" altLang="de-DE" sz="4000" dirty="0" smtClean="0"/>
            </a:br>
            <a:r>
              <a:rPr lang="de-DE" altLang="de-DE" sz="4000" dirty="0" smtClean="0"/>
              <a:t/>
            </a:r>
            <a:br>
              <a:rPr lang="de-DE" altLang="de-DE" sz="4000" dirty="0" smtClean="0"/>
            </a:br>
            <a:r>
              <a:rPr lang="de-DE" altLang="de-DE" sz="4000" dirty="0" smtClean="0"/>
              <a:t> </a:t>
            </a:r>
            <a:endParaRPr lang="de-DE" altLang="de-DE" sz="4000" dirty="0" smtClean="0"/>
          </a:p>
        </p:txBody>
      </p:sp>
      <p:sp>
        <p:nvSpPr>
          <p:cNvPr id="7171" name="Inhaltsplatzhalter 2"/>
          <p:cNvSpPr>
            <a:spLocks noGrp="1"/>
          </p:cNvSpPr>
          <p:nvPr>
            <p:ph sz="quarter" idx="10"/>
          </p:nvPr>
        </p:nvSpPr>
        <p:spPr bwMode="auto">
          <a:xfrm>
            <a:off x="720155" y="6300118"/>
            <a:ext cx="8064573" cy="12241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de-DE" altLang="de-DE" sz="2000" b="1" dirty="0" smtClean="0"/>
              <a:t>Dr. Frank Heuberger, </a:t>
            </a:r>
            <a:r>
              <a:rPr lang="en-US" altLang="de-DE" sz="2000" b="1" dirty="0" smtClean="0"/>
              <a:t>Representative for European Affairs, BBE</a:t>
            </a:r>
          </a:p>
          <a:p>
            <a:pPr algn="l"/>
            <a:r>
              <a:rPr lang="en-US" altLang="de-DE" sz="2000" dirty="0" smtClean="0"/>
              <a:t>24 January 2019</a:t>
            </a:r>
          </a:p>
        </p:txBody>
      </p:sp>
      <p:pic>
        <p:nvPicPr>
          <p:cNvPr id="4" name="Grafik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840" y="625202"/>
            <a:ext cx="7128792" cy="1786483"/>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tLang="de-DE" dirty="0" smtClean="0"/>
              <a:t>Civil</a:t>
            </a:r>
            <a:r>
              <a:rPr lang="de-DE" altLang="de-DE" dirty="0" smtClean="0"/>
              <a:t> </a:t>
            </a:r>
            <a:r>
              <a:rPr lang="de-DE" altLang="de-DE" dirty="0"/>
              <a:t>Society in Germany </a:t>
            </a:r>
            <a:endParaRPr lang="de-DE" dirty="0"/>
          </a:p>
        </p:txBody>
      </p:sp>
      <p:sp>
        <p:nvSpPr>
          <p:cNvPr id="3" name="Textplatzhalter 2"/>
          <p:cNvSpPr>
            <a:spLocks noGrp="1"/>
          </p:cNvSpPr>
          <p:nvPr>
            <p:ph type="body" sz="quarter" idx="12"/>
          </p:nvPr>
        </p:nvSpPr>
        <p:spPr/>
        <p:txBody>
          <a:bodyPr/>
          <a:lstStyle/>
          <a:p>
            <a:r>
              <a:rPr lang="en-GB" b="0" dirty="0" smtClean="0"/>
              <a:t>Societal areas in which voluntary work is done</a:t>
            </a:r>
            <a:endParaRPr lang="en-GB" b="0" dirty="0"/>
          </a:p>
        </p:txBody>
      </p:sp>
      <p:sp>
        <p:nvSpPr>
          <p:cNvPr id="7" name="Foliennummernplatzhalter 6"/>
          <p:cNvSpPr>
            <a:spLocks noGrp="1"/>
          </p:cNvSpPr>
          <p:nvPr>
            <p:ph type="sldNum" idx="21"/>
          </p:nvPr>
        </p:nvSpPr>
        <p:spPr/>
        <p:txBody>
          <a:bodyPr/>
          <a:lstStyle/>
          <a:p>
            <a:pPr>
              <a:defRPr/>
            </a:pPr>
            <a:fld id="{AF2DBE1D-72CA-4782-9CC0-780E3D18DEDA}" type="slidenum">
              <a:rPr lang="de-DE" smtClean="0"/>
              <a:pPr>
                <a:defRPr/>
              </a:pPr>
              <a:t>10</a:t>
            </a:fld>
            <a:endParaRPr lang="de-DE" dirty="0"/>
          </a:p>
        </p:txBody>
      </p:sp>
      <p:pic>
        <p:nvPicPr>
          <p:cNvPr id="5" name="Inhaltsplatzhalter 4" descr="Bildschirmfoto 2019-01-17 um 13.14.56.png"/>
          <p:cNvPicPr>
            <a:picLocks noGrp="1" noChangeAspect="1"/>
          </p:cNvPicPr>
          <p:nvPr>
            <p:ph sz="quarter" idx="18"/>
          </p:nvPr>
        </p:nvPicPr>
        <p:blipFill>
          <a:blip r:embed="rId2">
            <a:extLst>
              <a:ext uri="{28A0092B-C50C-407E-A947-70E740481C1C}">
                <a14:useLocalDpi xmlns:a14="http://schemas.microsoft.com/office/drawing/2010/main" val="0"/>
              </a:ext>
            </a:extLst>
          </a:blip>
          <a:srcRect l="-10298" r="-10298"/>
          <a:stretch>
            <a:fillRect/>
          </a:stretch>
        </p:blipFill>
        <p:spPr>
          <a:xfrm>
            <a:off x="-288281" y="2123653"/>
            <a:ext cx="9721081" cy="4968552"/>
          </a:xfrm>
        </p:spPr>
      </p:pic>
    </p:spTree>
    <p:extLst>
      <p:ext uri="{BB962C8B-B14F-4D97-AF65-F5344CB8AC3E}">
        <p14:creationId xmlns:p14="http://schemas.microsoft.com/office/powerpoint/2010/main" val="39893283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tLang="de-DE" dirty="0" smtClean="0"/>
              <a:t>Civil</a:t>
            </a:r>
            <a:r>
              <a:rPr lang="de-DE" altLang="de-DE" dirty="0" smtClean="0"/>
              <a:t> </a:t>
            </a:r>
            <a:r>
              <a:rPr lang="de-DE" altLang="de-DE" dirty="0"/>
              <a:t>Society in Germany </a:t>
            </a:r>
            <a:endParaRPr lang="de-DE" dirty="0"/>
          </a:p>
        </p:txBody>
      </p:sp>
      <p:sp>
        <p:nvSpPr>
          <p:cNvPr id="3" name="Textplatzhalter 2"/>
          <p:cNvSpPr>
            <a:spLocks noGrp="1"/>
          </p:cNvSpPr>
          <p:nvPr>
            <p:ph type="body" sz="quarter" idx="12"/>
          </p:nvPr>
        </p:nvSpPr>
        <p:spPr/>
        <p:txBody>
          <a:bodyPr/>
          <a:lstStyle/>
          <a:p>
            <a:r>
              <a:rPr lang="en-GB" b="0" dirty="0" smtClean="0"/>
              <a:t>Time spent on voluntary activities</a:t>
            </a:r>
            <a:endParaRPr lang="en-GB" b="0" dirty="0"/>
          </a:p>
        </p:txBody>
      </p:sp>
      <p:sp>
        <p:nvSpPr>
          <p:cNvPr id="7" name="Foliennummernplatzhalter 6"/>
          <p:cNvSpPr>
            <a:spLocks noGrp="1"/>
          </p:cNvSpPr>
          <p:nvPr>
            <p:ph type="sldNum" idx="21"/>
          </p:nvPr>
        </p:nvSpPr>
        <p:spPr/>
        <p:txBody>
          <a:bodyPr/>
          <a:lstStyle/>
          <a:p>
            <a:pPr>
              <a:defRPr/>
            </a:pPr>
            <a:fld id="{AF2DBE1D-72CA-4782-9CC0-780E3D18DEDA}" type="slidenum">
              <a:rPr lang="de-DE" smtClean="0"/>
              <a:pPr>
                <a:defRPr/>
              </a:pPr>
              <a:t>11</a:t>
            </a:fld>
            <a:endParaRPr lang="de-DE" dirty="0"/>
          </a:p>
        </p:txBody>
      </p:sp>
      <p:pic>
        <p:nvPicPr>
          <p:cNvPr id="6" name="Inhaltsplatzhalter 5" descr="Bildschirmfoto 2019-01-17 um 13.18.29.png"/>
          <p:cNvPicPr>
            <a:picLocks noGrp="1" noChangeAspect="1"/>
          </p:cNvPicPr>
          <p:nvPr>
            <p:ph sz="quarter" idx="18"/>
          </p:nvPr>
        </p:nvPicPr>
        <p:blipFill>
          <a:blip r:embed="rId2">
            <a:extLst>
              <a:ext uri="{28A0092B-C50C-407E-A947-70E740481C1C}">
                <a14:useLocalDpi xmlns:a14="http://schemas.microsoft.com/office/drawing/2010/main" val="0"/>
              </a:ext>
            </a:extLst>
          </a:blip>
          <a:srcRect t="2951" b="2951"/>
          <a:stretch>
            <a:fillRect/>
          </a:stretch>
        </p:blipFill>
        <p:spPr>
          <a:xfrm>
            <a:off x="503238" y="2195661"/>
            <a:ext cx="8457226" cy="4680520"/>
          </a:xfrm>
        </p:spPr>
      </p:pic>
    </p:spTree>
    <p:extLst>
      <p:ext uri="{BB962C8B-B14F-4D97-AF65-F5344CB8AC3E}">
        <p14:creationId xmlns:p14="http://schemas.microsoft.com/office/powerpoint/2010/main" val="31505447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tLang="de-DE" dirty="0" smtClean="0"/>
              <a:t>Civil</a:t>
            </a:r>
            <a:r>
              <a:rPr lang="de-DE" altLang="de-DE" dirty="0" smtClean="0"/>
              <a:t> </a:t>
            </a:r>
            <a:r>
              <a:rPr lang="de-DE" altLang="de-DE" dirty="0"/>
              <a:t>Society in Germany </a:t>
            </a:r>
            <a:endParaRPr lang="de-DE" dirty="0"/>
          </a:p>
        </p:txBody>
      </p:sp>
      <p:sp>
        <p:nvSpPr>
          <p:cNvPr id="3" name="Textplatzhalter 2"/>
          <p:cNvSpPr>
            <a:spLocks noGrp="1"/>
          </p:cNvSpPr>
          <p:nvPr>
            <p:ph type="body" sz="quarter" idx="12"/>
          </p:nvPr>
        </p:nvSpPr>
        <p:spPr/>
        <p:txBody>
          <a:bodyPr/>
          <a:lstStyle/>
          <a:p>
            <a:r>
              <a:rPr lang="en-GB" b="0" dirty="0" smtClean="0"/>
              <a:t>Leadership roles in voluntary activities</a:t>
            </a:r>
            <a:endParaRPr lang="en-GB" b="0" dirty="0"/>
          </a:p>
        </p:txBody>
      </p:sp>
      <p:sp>
        <p:nvSpPr>
          <p:cNvPr id="7" name="Foliennummernplatzhalter 6"/>
          <p:cNvSpPr>
            <a:spLocks noGrp="1"/>
          </p:cNvSpPr>
          <p:nvPr>
            <p:ph type="sldNum" idx="21"/>
          </p:nvPr>
        </p:nvSpPr>
        <p:spPr/>
        <p:txBody>
          <a:bodyPr/>
          <a:lstStyle/>
          <a:p>
            <a:pPr>
              <a:defRPr/>
            </a:pPr>
            <a:fld id="{AF2DBE1D-72CA-4782-9CC0-780E3D18DEDA}" type="slidenum">
              <a:rPr lang="de-DE" smtClean="0"/>
              <a:pPr>
                <a:defRPr/>
              </a:pPr>
              <a:t>12</a:t>
            </a:fld>
            <a:endParaRPr lang="de-DE" dirty="0"/>
          </a:p>
        </p:txBody>
      </p:sp>
      <p:pic>
        <p:nvPicPr>
          <p:cNvPr id="5" name="Inhaltsplatzhalter 4" descr="Bildschirmfoto 2019-01-17 um 13.21.04.png"/>
          <p:cNvPicPr>
            <a:picLocks noGrp="1" noChangeAspect="1"/>
          </p:cNvPicPr>
          <p:nvPr>
            <p:ph sz="quarter" idx="18"/>
          </p:nvPr>
        </p:nvPicPr>
        <p:blipFill>
          <a:blip r:embed="rId2">
            <a:extLst>
              <a:ext uri="{28A0092B-C50C-407E-A947-70E740481C1C}">
                <a14:useLocalDpi xmlns:a14="http://schemas.microsoft.com/office/drawing/2010/main" val="0"/>
              </a:ext>
            </a:extLst>
          </a:blip>
          <a:srcRect t="2724" b="2724"/>
          <a:stretch>
            <a:fillRect/>
          </a:stretch>
        </p:blipFill>
        <p:spPr>
          <a:xfrm>
            <a:off x="503238" y="2124075"/>
            <a:ext cx="8586575" cy="4752106"/>
          </a:xfrm>
        </p:spPr>
      </p:pic>
    </p:spTree>
    <p:extLst>
      <p:ext uri="{BB962C8B-B14F-4D97-AF65-F5344CB8AC3E}">
        <p14:creationId xmlns:p14="http://schemas.microsoft.com/office/powerpoint/2010/main" val="28019753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tLang="de-DE" dirty="0" smtClean="0"/>
              <a:t>Civil</a:t>
            </a:r>
            <a:r>
              <a:rPr lang="de-DE" altLang="de-DE" dirty="0" smtClean="0"/>
              <a:t> </a:t>
            </a:r>
            <a:r>
              <a:rPr lang="de-DE" altLang="de-DE" dirty="0"/>
              <a:t>Society in Germany </a:t>
            </a:r>
            <a:endParaRPr lang="de-DE" dirty="0"/>
          </a:p>
        </p:txBody>
      </p:sp>
      <p:sp>
        <p:nvSpPr>
          <p:cNvPr id="3" name="Textplatzhalter 2"/>
          <p:cNvSpPr>
            <a:spLocks noGrp="1"/>
          </p:cNvSpPr>
          <p:nvPr>
            <p:ph type="body" sz="quarter" idx="12"/>
          </p:nvPr>
        </p:nvSpPr>
        <p:spPr>
          <a:xfrm>
            <a:off x="503238" y="1259557"/>
            <a:ext cx="8066087" cy="503238"/>
          </a:xfrm>
        </p:spPr>
        <p:txBody>
          <a:bodyPr/>
          <a:lstStyle/>
          <a:p>
            <a:r>
              <a:rPr lang="en-GB" b="0" dirty="0" smtClean="0"/>
              <a:t>Motives for volunteering</a:t>
            </a:r>
            <a:endParaRPr lang="en-GB" b="0" dirty="0"/>
          </a:p>
        </p:txBody>
      </p:sp>
      <p:sp>
        <p:nvSpPr>
          <p:cNvPr id="7" name="Foliennummernplatzhalter 6"/>
          <p:cNvSpPr>
            <a:spLocks noGrp="1"/>
          </p:cNvSpPr>
          <p:nvPr>
            <p:ph type="sldNum" idx="21"/>
          </p:nvPr>
        </p:nvSpPr>
        <p:spPr/>
        <p:txBody>
          <a:bodyPr/>
          <a:lstStyle/>
          <a:p>
            <a:pPr>
              <a:defRPr/>
            </a:pPr>
            <a:fld id="{AF2DBE1D-72CA-4782-9CC0-780E3D18DEDA}" type="slidenum">
              <a:rPr lang="de-DE" smtClean="0"/>
              <a:pPr>
                <a:defRPr/>
              </a:pPr>
              <a:t>13</a:t>
            </a:fld>
            <a:endParaRPr lang="de-DE" dirty="0"/>
          </a:p>
        </p:txBody>
      </p:sp>
      <p:pic>
        <p:nvPicPr>
          <p:cNvPr id="6" name="Inhaltsplatzhalter 5" descr="Bildschirmfoto 2019-01-17 um 13.23.34.png"/>
          <p:cNvPicPr>
            <a:picLocks noGrp="1" noChangeAspect="1"/>
          </p:cNvPicPr>
          <p:nvPr>
            <p:ph sz="quarter" idx="18"/>
          </p:nvPr>
        </p:nvPicPr>
        <p:blipFill>
          <a:blip r:embed="rId2">
            <a:extLst>
              <a:ext uri="{28A0092B-C50C-407E-A947-70E740481C1C}">
                <a14:useLocalDpi xmlns:a14="http://schemas.microsoft.com/office/drawing/2010/main" val="0"/>
              </a:ext>
            </a:extLst>
          </a:blip>
          <a:srcRect l="-22487" r="-22487"/>
          <a:stretch>
            <a:fillRect/>
          </a:stretch>
        </p:blipFill>
        <p:spPr>
          <a:xfrm>
            <a:off x="-1224384" y="1979637"/>
            <a:ext cx="11377264" cy="5140498"/>
          </a:xfrm>
        </p:spPr>
      </p:pic>
    </p:spTree>
    <p:extLst>
      <p:ext uri="{BB962C8B-B14F-4D97-AF65-F5344CB8AC3E}">
        <p14:creationId xmlns:p14="http://schemas.microsoft.com/office/powerpoint/2010/main" val="32913282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tLang="de-DE" dirty="0" smtClean="0"/>
              <a:t>Civil</a:t>
            </a:r>
            <a:r>
              <a:rPr lang="de-DE" altLang="de-DE" dirty="0" smtClean="0"/>
              <a:t> </a:t>
            </a:r>
            <a:r>
              <a:rPr lang="de-DE" altLang="de-DE" dirty="0"/>
              <a:t>Society in Germany </a:t>
            </a:r>
            <a:endParaRPr lang="de-DE" dirty="0"/>
          </a:p>
        </p:txBody>
      </p:sp>
      <p:sp>
        <p:nvSpPr>
          <p:cNvPr id="3" name="Textplatzhalter 2"/>
          <p:cNvSpPr>
            <a:spLocks noGrp="1"/>
          </p:cNvSpPr>
          <p:nvPr>
            <p:ph type="body" sz="quarter" idx="12"/>
          </p:nvPr>
        </p:nvSpPr>
        <p:spPr/>
        <p:txBody>
          <a:bodyPr/>
          <a:lstStyle/>
          <a:p>
            <a:r>
              <a:rPr lang="en-GB" b="0" dirty="0" smtClean="0"/>
              <a:t>Willingness to volunteer by current non-volunteers</a:t>
            </a:r>
            <a:endParaRPr lang="en-GB" b="0" dirty="0"/>
          </a:p>
        </p:txBody>
      </p:sp>
      <p:sp>
        <p:nvSpPr>
          <p:cNvPr id="7" name="Foliennummernplatzhalter 6"/>
          <p:cNvSpPr>
            <a:spLocks noGrp="1"/>
          </p:cNvSpPr>
          <p:nvPr>
            <p:ph type="sldNum" idx="21"/>
          </p:nvPr>
        </p:nvSpPr>
        <p:spPr/>
        <p:txBody>
          <a:bodyPr/>
          <a:lstStyle/>
          <a:p>
            <a:pPr>
              <a:defRPr/>
            </a:pPr>
            <a:fld id="{AF2DBE1D-72CA-4782-9CC0-780E3D18DEDA}" type="slidenum">
              <a:rPr lang="de-DE" smtClean="0"/>
              <a:pPr>
                <a:defRPr/>
              </a:pPr>
              <a:t>14</a:t>
            </a:fld>
            <a:endParaRPr lang="de-DE" dirty="0"/>
          </a:p>
        </p:txBody>
      </p:sp>
      <p:pic>
        <p:nvPicPr>
          <p:cNvPr id="5" name="Inhaltsplatzhalter 4" descr="Bildschirmfoto 2019-01-17 um 13.27.17.png"/>
          <p:cNvPicPr>
            <a:picLocks noGrp="1" noChangeAspect="1"/>
          </p:cNvPicPr>
          <p:nvPr>
            <p:ph sz="quarter" idx="18"/>
          </p:nvPr>
        </p:nvPicPr>
        <p:blipFill>
          <a:blip r:embed="rId2">
            <a:extLst>
              <a:ext uri="{28A0092B-C50C-407E-A947-70E740481C1C}">
                <a14:useLocalDpi xmlns:a14="http://schemas.microsoft.com/office/drawing/2010/main" val="0"/>
              </a:ext>
            </a:extLst>
          </a:blip>
          <a:srcRect l="-9798" r="-9798"/>
          <a:stretch>
            <a:fillRect/>
          </a:stretch>
        </p:blipFill>
        <p:spPr>
          <a:xfrm>
            <a:off x="-288280" y="2267669"/>
            <a:ext cx="9937104" cy="4543410"/>
          </a:xfrm>
        </p:spPr>
      </p:pic>
    </p:spTree>
    <p:extLst>
      <p:ext uri="{BB962C8B-B14F-4D97-AF65-F5344CB8AC3E}">
        <p14:creationId xmlns:p14="http://schemas.microsoft.com/office/powerpoint/2010/main" val="53754894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tLang="de-DE" dirty="0" smtClean="0"/>
              <a:t>Civil</a:t>
            </a:r>
            <a:r>
              <a:rPr lang="de-DE" altLang="de-DE" dirty="0" smtClean="0"/>
              <a:t> </a:t>
            </a:r>
            <a:r>
              <a:rPr lang="de-DE" altLang="de-DE" dirty="0"/>
              <a:t>Society in Germany </a:t>
            </a:r>
            <a:endParaRPr lang="de-DE" dirty="0"/>
          </a:p>
        </p:txBody>
      </p:sp>
      <p:sp>
        <p:nvSpPr>
          <p:cNvPr id="4" name="Inhaltsplatzhalter 3"/>
          <p:cNvSpPr>
            <a:spLocks noGrp="1"/>
          </p:cNvSpPr>
          <p:nvPr>
            <p:ph sz="quarter" idx="18"/>
          </p:nvPr>
        </p:nvSpPr>
        <p:spPr>
          <a:xfrm>
            <a:off x="503238" y="2124075"/>
            <a:ext cx="8066087" cy="4968130"/>
          </a:xfrm>
        </p:spPr>
        <p:txBody>
          <a:bodyPr/>
          <a:lstStyle/>
          <a:p>
            <a:pPr marL="228600" algn="ctr"/>
            <a:r>
              <a:rPr lang="en-GB" sz="4000" dirty="0" smtClean="0">
                <a:solidFill>
                  <a:srgbClr val="0000FF"/>
                </a:solidFill>
              </a:rPr>
              <a:t>Thank you for your attention</a:t>
            </a:r>
          </a:p>
          <a:p>
            <a:pPr marL="228600" algn="ctr"/>
            <a:endParaRPr lang="de-DE" sz="4000" dirty="0">
              <a:solidFill>
                <a:srgbClr val="0000FF"/>
              </a:solidFill>
            </a:endParaRPr>
          </a:p>
          <a:p>
            <a:pPr marL="228600" algn="ctr"/>
            <a:r>
              <a:rPr lang="de-DE" dirty="0" smtClean="0">
                <a:solidFill>
                  <a:srgbClr val="0000FF"/>
                </a:solidFill>
              </a:rPr>
              <a:t>National Network </a:t>
            </a:r>
            <a:r>
              <a:rPr lang="en-GB" dirty="0" smtClean="0">
                <a:solidFill>
                  <a:srgbClr val="0000FF"/>
                </a:solidFill>
              </a:rPr>
              <a:t>for Civil </a:t>
            </a:r>
            <a:r>
              <a:rPr lang="de-DE" dirty="0" smtClean="0">
                <a:solidFill>
                  <a:srgbClr val="0000FF"/>
                </a:solidFill>
              </a:rPr>
              <a:t>Society (BBE)</a:t>
            </a:r>
          </a:p>
          <a:p>
            <a:pPr marL="228600" algn="ctr"/>
            <a:r>
              <a:rPr lang="de-DE" dirty="0" smtClean="0">
                <a:solidFill>
                  <a:srgbClr val="0000FF"/>
                </a:solidFill>
              </a:rPr>
              <a:t>Michaelkirchstraße 17/18</a:t>
            </a:r>
          </a:p>
          <a:p>
            <a:pPr marL="228600" algn="ctr"/>
            <a:r>
              <a:rPr lang="de-DE" dirty="0" smtClean="0">
                <a:solidFill>
                  <a:srgbClr val="0000FF"/>
                </a:solidFill>
              </a:rPr>
              <a:t>10179 Berlin</a:t>
            </a:r>
          </a:p>
          <a:p>
            <a:pPr marL="228600" algn="ctr"/>
            <a:r>
              <a:rPr lang="de-DE" dirty="0" smtClean="0">
                <a:solidFill>
                  <a:srgbClr val="0000FF"/>
                </a:solidFill>
              </a:rPr>
              <a:t>Tel. +49 30 62980 – 110</a:t>
            </a:r>
          </a:p>
          <a:p>
            <a:pPr marL="228600" algn="ctr"/>
            <a:r>
              <a:rPr lang="de-DE" dirty="0">
                <a:solidFill>
                  <a:srgbClr val="0000FF"/>
                </a:solidFill>
                <a:hlinkClick r:id="rId2"/>
              </a:rPr>
              <a:t>f</a:t>
            </a:r>
            <a:r>
              <a:rPr lang="de-DE" dirty="0" smtClean="0">
                <a:solidFill>
                  <a:srgbClr val="0000FF"/>
                </a:solidFill>
                <a:hlinkClick r:id="rId2"/>
              </a:rPr>
              <a:t>rank.heuberger@gmail.com</a:t>
            </a:r>
            <a:endParaRPr lang="de-DE" dirty="0" smtClean="0">
              <a:solidFill>
                <a:srgbClr val="0000FF"/>
              </a:solidFill>
            </a:endParaRPr>
          </a:p>
          <a:p>
            <a:pPr marL="228600" algn="ctr"/>
            <a:r>
              <a:rPr lang="de-DE" dirty="0" smtClean="0">
                <a:solidFill>
                  <a:srgbClr val="0000FF"/>
                </a:solidFill>
                <a:hlinkClick r:id="rId3"/>
              </a:rPr>
              <a:t>www.b-b-e.de</a:t>
            </a:r>
            <a:endParaRPr lang="de-DE" dirty="0" smtClean="0">
              <a:solidFill>
                <a:srgbClr val="0000FF"/>
              </a:solidFill>
            </a:endParaRPr>
          </a:p>
          <a:p>
            <a:pPr marL="228600" algn="ctr"/>
            <a:endParaRPr lang="de-DE" dirty="0" smtClean="0">
              <a:solidFill>
                <a:srgbClr val="0000FF"/>
              </a:solidFill>
            </a:endParaRPr>
          </a:p>
          <a:p>
            <a:pPr marL="228600" algn="ctr"/>
            <a:endParaRPr lang="de-DE" dirty="0" smtClean="0">
              <a:solidFill>
                <a:srgbClr val="0000FF"/>
              </a:solidFill>
            </a:endParaRPr>
          </a:p>
          <a:p>
            <a:pPr marL="228600" algn="ctr"/>
            <a:endParaRPr lang="de-DE" dirty="0">
              <a:solidFill>
                <a:srgbClr val="0000FF"/>
              </a:solidFill>
            </a:endParaRPr>
          </a:p>
          <a:p>
            <a:pPr marL="228600"/>
            <a:endParaRPr lang="de-DE" sz="4000" dirty="0" smtClean="0">
              <a:solidFill>
                <a:srgbClr val="0000FF"/>
              </a:solidFill>
            </a:endParaRPr>
          </a:p>
        </p:txBody>
      </p:sp>
      <p:sp>
        <p:nvSpPr>
          <p:cNvPr id="7" name="Foliennummernplatzhalter 6"/>
          <p:cNvSpPr>
            <a:spLocks noGrp="1"/>
          </p:cNvSpPr>
          <p:nvPr>
            <p:ph type="sldNum" idx="21"/>
          </p:nvPr>
        </p:nvSpPr>
        <p:spPr/>
        <p:txBody>
          <a:bodyPr/>
          <a:lstStyle/>
          <a:p>
            <a:pPr>
              <a:defRPr/>
            </a:pPr>
            <a:fld id="{AF2DBE1D-72CA-4782-9CC0-780E3D18DEDA}" type="slidenum">
              <a:rPr lang="de-DE" smtClean="0"/>
              <a:pPr>
                <a:defRPr/>
              </a:pPr>
              <a:t>15</a:t>
            </a:fld>
            <a:endParaRPr lang="de-DE" dirty="0"/>
          </a:p>
        </p:txBody>
      </p:sp>
    </p:spTree>
    <p:extLst>
      <p:ext uri="{BB962C8B-B14F-4D97-AF65-F5344CB8AC3E}">
        <p14:creationId xmlns:p14="http://schemas.microsoft.com/office/powerpoint/2010/main" val="25730679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3"/>
          <p:cNvSpPr>
            <a:spLocks noGrp="1"/>
          </p:cNvSpPr>
          <p:nvPr>
            <p:ph type="title"/>
          </p:nvPr>
        </p:nvSpPr>
        <p:spPr bwMode="auto">
          <a:xfrm>
            <a:off x="503238" y="438150"/>
            <a:ext cx="8064500" cy="30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de-DE" dirty="0" smtClean="0"/>
              <a:t>Civil</a:t>
            </a:r>
            <a:r>
              <a:rPr lang="de-DE" altLang="de-DE" dirty="0" smtClean="0"/>
              <a:t> </a:t>
            </a:r>
            <a:r>
              <a:rPr lang="de-DE" altLang="de-DE" dirty="0"/>
              <a:t>Society in </a:t>
            </a:r>
            <a:r>
              <a:rPr lang="de-DE" altLang="de-DE" dirty="0" smtClean="0"/>
              <a:t>Germany</a:t>
            </a:r>
            <a:r>
              <a:rPr lang="de-DE" altLang="de-DE" dirty="0"/>
              <a:t/>
            </a:r>
            <a:br>
              <a:rPr lang="de-DE" altLang="de-DE" dirty="0"/>
            </a:br>
            <a:r>
              <a:rPr lang="de-DE" altLang="de-DE" dirty="0" smtClean="0"/>
              <a:t> </a:t>
            </a:r>
          </a:p>
        </p:txBody>
      </p:sp>
      <p:sp>
        <p:nvSpPr>
          <p:cNvPr id="8195" name="Textplatzhalter 4"/>
          <p:cNvSpPr>
            <a:spLocks noGrp="1"/>
          </p:cNvSpPr>
          <p:nvPr>
            <p:ph type="body" sz="quarter" idx="12"/>
          </p:nvPr>
        </p:nvSpPr>
        <p:spPr bwMode="auto">
          <a:xfrm>
            <a:off x="503238" y="1403350"/>
            <a:ext cx="806608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r>
              <a:rPr lang="de-DE" altLang="de-DE" b="0" dirty="0"/>
              <a:t>THE SECTOR</a:t>
            </a:r>
            <a:endParaRPr lang="de-DE" altLang="de-DE" b="0" dirty="0" smtClean="0"/>
          </a:p>
        </p:txBody>
      </p:sp>
      <p:sp>
        <p:nvSpPr>
          <p:cNvPr id="8196" name="Inhaltsplatzhalter 5"/>
          <p:cNvSpPr>
            <a:spLocks noGrp="1"/>
          </p:cNvSpPr>
          <p:nvPr>
            <p:ph sz="quarter" idx="18"/>
          </p:nvPr>
        </p:nvSpPr>
        <p:spPr bwMode="auto">
          <a:xfrm>
            <a:off x="503238" y="2124075"/>
            <a:ext cx="8066087" cy="46800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z="2000" dirty="0"/>
              <a:t>The following terms are being used at present</a:t>
            </a:r>
            <a:r>
              <a:rPr lang="en-US" sz="2000" dirty="0">
                <a:solidFill>
                  <a:srgbClr val="0000FF"/>
                </a:solidFill>
              </a:rPr>
              <a:t>:  </a:t>
            </a:r>
            <a:r>
              <a:rPr lang="de-DE" sz="2000" dirty="0" smtClean="0">
                <a:solidFill>
                  <a:srgbClr val="0000FF"/>
                </a:solidFill>
              </a:rPr>
              <a:t>Ehrenamt</a:t>
            </a:r>
            <a:r>
              <a:rPr lang="en-US" sz="2000" dirty="0" smtClean="0">
                <a:solidFill>
                  <a:srgbClr val="0000FF"/>
                </a:solidFill>
              </a:rPr>
              <a:t> </a:t>
            </a:r>
            <a:r>
              <a:rPr lang="en-US" sz="2000" dirty="0">
                <a:solidFill>
                  <a:srgbClr val="0000FF"/>
                </a:solidFill>
              </a:rPr>
              <a:t>(‘honorary office / work’) or </a:t>
            </a:r>
            <a:r>
              <a:rPr lang="de-DE" sz="2000" dirty="0" smtClean="0">
                <a:solidFill>
                  <a:srgbClr val="0000FF"/>
                </a:solidFill>
              </a:rPr>
              <a:t>ehrenamtliche Tätigkeit </a:t>
            </a:r>
            <a:r>
              <a:rPr lang="en-US" sz="2000" dirty="0" smtClean="0">
                <a:solidFill>
                  <a:srgbClr val="0000FF"/>
                </a:solidFill>
              </a:rPr>
              <a:t>(</a:t>
            </a:r>
            <a:r>
              <a:rPr lang="en-US" sz="2000" dirty="0">
                <a:solidFill>
                  <a:srgbClr val="0000FF"/>
                </a:solidFill>
              </a:rPr>
              <a:t>‘honorary office activity’). </a:t>
            </a:r>
            <a:r>
              <a:rPr lang="en-US" sz="2000" dirty="0"/>
              <a:t>These terms stem from the 19th century and refer to voluntary engagement in formal </a:t>
            </a:r>
            <a:r>
              <a:rPr lang="en-GB" sz="2000" dirty="0" smtClean="0"/>
              <a:t>organisations</a:t>
            </a:r>
            <a:r>
              <a:rPr lang="en-US" sz="2000" dirty="0" smtClean="0"/>
              <a:t>, </a:t>
            </a:r>
            <a:r>
              <a:rPr lang="en-US" sz="2000" dirty="0"/>
              <a:t>e.g. associations, societies or clubs. The voluntary work is either unpaid or an expense allowance is received. Literally translated the terms refer to a ‘task or an office assumed on honorary basis‘, however, experts have considered this definition as too restrictive</a:t>
            </a:r>
            <a:r>
              <a:rPr lang="en-US" sz="2000" dirty="0">
                <a:solidFill>
                  <a:srgbClr val="0000FF"/>
                </a:solidFill>
              </a:rPr>
              <a:t>. </a:t>
            </a:r>
            <a:endParaRPr lang="en-US" sz="2000" dirty="0" smtClean="0">
              <a:solidFill>
                <a:srgbClr val="0000FF"/>
              </a:solidFill>
            </a:endParaRPr>
          </a:p>
          <a:p>
            <a:pPr lvl="0"/>
            <a:r>
              <a:rPr lang="de-DE" sz="2000" dirty="0" smtClean="0">
                <a:solidFill>
                  <a:srgbClr val="0000FF"/>
                </a:solidFill>
              </a:rPr>
              <a:t>Freiwilligenarbeit</a:t>
            </a:r>
            <a:r>
              <a:rPr lang="en-US" sz="2000" dirty="0" smtClean="0">
                <a:solidFill>
                  <a:srgbClr val="0000FF"/>
                </a:solidFill>
              </a:rPr>
              <a:t> </a:t>
            </a:r>
            <a:r>
              <a:rPr lang="en-US" sz="2000" dirty="0">
                <a:solidFill>
                  <a:srgbClr val="0000FF"/>
                </a:solidFill>
              </a:rPr>
              <a:t>(‘voluntary involvement’) or </a:t>
            </a:r>
            <a:r>
              <a:rPr lang="de-DE" sz="2000" dirty="0" smtClean="0">
                <a:solidFill>
                  <a:srgbClr val="0000FF"/>
                </a:solidFill>
              </a:rPr>
              <a:t>freiwilliges</a:t>
            </a:r>
            <a:r>
              <a:rPr lang="en-US" sz="2000" dirty="0" smtClean="0">
                <a:solidFill>
                  <a:srgbClr val="0000FF"/>
                </a:solidFill>
              </a:rPr>
              <a:t> </a:t>
            </a:r>
            <a:r>
              <a:rPr lang="en-US" sz="2000" dirty="0">
                <a:solidFill>
                  <a:srgbClr val="0000FF"/>
                </a:solidFill>
              </a:rPr>
              <a:t>Engagement (‘volunteering’). </a:t>
            </a:r>
            <a:endParaRPr lang="en-US" sz="2000" dirty="0" smtClean="0">
              <a:solidFill>
                <a:srgbClr val="0000FF"/>
              </a:solidFill>
            </a:endParaRPr>
          </a:p>
          <a:p>
            <a:pPr lvl="0"/>
            <a:r>
              <a:rPr lang="en-US" sz="2000" dirty="0"/>
              <a:t>Today, these activities may be performed as part of formal or informal </a:t>
            </a:r>
            <a:r>
              <a:rPr lang="en-GB" sz="2000" dirty="0" smtClean="0"/>
              <a:t>organisations</a:t>
            </a:r>
            <a:r>
              <a:rPr lang="en-US" sz="2000" dirty="0" smtClean="0"/>
              <a:t> </a:t>
            </a:r>
            <a:r>
              <a:rPr lang="en-US" sz="2000" dirty="0"/>
              <a:t>and include sports and recreation, culture, self-help or </a:t>
            </a:r>
            <a:r>
              <a:rPr lang="en-GB" sz="2000" dirty="0" smtClean="0"/>
              <a:t>neighbourhood</a:t>
            </a:r>
            <a:r>
              <a:rPr lang="en-US" sz="2000" dirty="0" smtClean="0"/>
              <a:t> </a:t>
            </a:r>
            <a:r>
              <a:rPr lang="en-US" sz="2000" dirty="0"/>
              <a:t>activities and activities in civic action groups. </a:t>
            </a:r>
            <a:endParaRPr lang="de-DE" altLang="de-DE" sz="2000" dirty="0" smtClean="0">
              <a:solidFill>
                <a:srgbClr val="0000FF"/>
              </a:solidFill>
            </a:endParaRPr>
          </a:p>
        </p:txBody>
      </p:sp>
      <p:sp>
        <p:nvSpPr>
          <p:cNvPr id="2" name="Foliennummernplatzhalter 1"/>
          <p:cNvSpPr>
            <a:spLocks noGrp="1"/>
          </p:cNvSpPr>
          <p:nvPr>
            <p:ph type="sldNum" idx="21"/>
          </p:nvPr>
        </p:nvSpPr>
        <p:spPr/>
        <p:txBody>
          <a:bodyPr/>
          <a:lstStyle/>
          <a:p>
            <a:pPr>
              <a:defRPr/>
            </a:pPr>
            <a:fld id="{AF2DBE1D-72CA-4782-9CC0-780E3D18DEDA}" type="slidenum">
              <a:rPr lang="de-DE" smtClean="0"/>
              <a:pPr>
                <a:defRPr/>
              </a:pPr>
              <a:t>2</a:t>
            </a:fld>
            <a:endParaRPr lang="de-DE"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3"/>
          <p:cNvSpPr>
            <a:spLocks noGrp="1"/>
          </p:cNvSpPr>
          <p:nvPr>
            <p:ph type="title"/>
          </p:nvPr>
        </p:nvSpPr>
        <p:spPr bwMode="auto">
          <a:xfrm>
            <a:off x="503238" y="438150"/>
            <a:ext cx="8064500" cy="30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de-DE" dirty="0" smtClean="0"/>
              <a:t>Civil</a:t>
            </a:r>
            <a:r>
              <a:rPr lang="de-DE" altLang="de-DE" dirty="0" smtClean="0"/>
              <a:t> </a:t>
            </a:r>
            <a:r>
              <a:rPr lang="de-DE" altLang="de-DE" dirty="0"/>
              <a:t>Society in </a:t>
            </a:r>
            <a:r>
              <a:rPr lang="de-DE" altLang="de-DE" dirty="0" smtClean="0"/>
              <a:t>Germany</a:t>
            </a:r>
            <a:r>
              <a:rPr lang="de-DE" altLang="de-DE" dirty="0"/>
              <a:t> </a:t>
            </a:r>
            <a:endParaRPr lang="de-DE" altLang="de-DE" dirty="0" smtClean="0"/>
          </a:p>
        </p:txBody>
      </p:sp>
      <p:sp>
        <p:nvSpPr>
          <p:cNvPr id="9220" name="Inhaltsplatzhalter 5"/>
          <p:cNvSpPr>
            <a:spLocks noGrp="1"/>
          </p:cNvSpPr>
          <p:nvPr>
            <p:ph sz="quarter" idx="18"/>
          </p:nvPr>
        </p:nvSpPr>
        <p:spPr bwMode="auto">
          <a:xfrm>
            <a:off x="575816" y="2051645"/>
            <a:ext cx="8066087" cy="4464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z="2000" dirty="0" smtClean="0">
                <a:solidFill>
                  <a:srgbClr val="0000FF"/>
                </a:solidFill>
              </a:rPr>
              <a:t>In </a:t>
            </a:r>
            <a:r>
              <a:rPr lang="en-US" sz="2000" dirty="0">
                <a:solidFill>
                  <a:srgbClr val="0000FF"/>
                </a:solidFill>
              </a:rPr>
              <a:t>order to reflect this wide range of activities, the concept ‘voluntary involvement‘ was introduced.  </a:t>
            </a:r>
            <a:r>
              <a:rPr lang="de-DE" sz="2000" dirty="0" smtClean="0">
                <a:solidFill>
                  <a:srgbClr val="0000FF"/>
                </a:solidFill>
              </a:rPr>
              <a:t>Bürgerschaftliches</a:t>
            </a:r>
            <a:r>
              <a:rPr lang="en-US" sz="2000" dirty="0" smtClean="0">
                <a:solidFill>
                  <a:srgbClr val="0000FF"/>
                </a:solidFill>
              </a:rPr>
              <a:t> </a:t>
            </a:r>
            <a:r>
              <a:rPr lang="en-US" sz="2000" dirty="0">
                <a:solidFill>
                  <a:srgbClr val="0000FF"/>
                </a:solidFill>
              </a:rPr>
              <a:t>Engagement (‘voluntary civic activities’). </a:t>
            </a:r>
            <a:r>
              <a:rPr lang="en-US" sz="2000" dirty="0"/>
              <a:t>In the final report of the Federal Parliament’s Study Commission on the Future of Civic Activities, the term ‘voluntary civic activities‘ was used to </a:t>
            </a:r>
            <a:r>
              <a:rPr lang="en-US" sz="2000" dirty="0" smtClean="0"/>
              <a:t>emphasize </a:t>
            </a:r>
            <a:r>
              <a:rPr lang="en-US" sz="2000" dirty="0"/>
              <a:t>the specific character of all activities assumed voluntarily.  </a:t>
            </a:r>
            <a:endParaRPr lang="en-US" sz="2000" dirty="0" smtClean="0"/>
          </a:p>
          <a:p>
            <a:pPr lvl="0"/>
            <a:r>
              <a:rPr lang="de-DE" sz="2000" dirty="0" smtClean="0">
                <a:solidFill>
                  <a:srgbClr val="0000FF"/>
                </a:solidFill>
              </a:rPr>
              <a:t>Freiwilligendienste</a:t>
            </a:r>
            <a:r>
              <a:rPr lang="en-US" sz="2000" dirty="0" smtClean="0">
                <a:solidFill>
                  <a:srgbClr val="0000FF"/>
                </a:solidFill>
              </a:rPr>
              <a:t> </a:t>
            </a:r>
            <a:r>
              <a:rPr lang="en-US" sz="2000" dirty="0">
                <a:solidFill>
                  <a:srgbClr val="0000FF"/>
                </a:solidFill>
              </a:rPr>
              <a:t>(volunteering services). </a:t>
            </a:r>
            <a:r>
              <a:rPr lang="en-US" sz="2000" dirty="0"/>
              <a:t>In Germany, volunteering services often refer to volunteering that young people carry out for a year as part of an official </a:t>
            </a:r>
            <a:r>
              <a:rPr lang="en-GB" sz="2000" dirty="0" smtClean="0"/>
              <a:t>programme</a:t>
            </a:r>
            <a:r>
              <a:rPr lang="en-US" sz="2000" dirty="0" smtClean="0"/>
              <a:t> </a:t>
            </a:r>
            <a:r>
              <a:rPr lang="en-US" sz="2000" dirty="0"/>
              <a:t>after they have </a:t>
            </a:r>
            <a:r>
              <a:rPr lang="en-US" sz="2000" dirty="0" smtClean="0"/>
              <a:t>finalized </a:t>
            </a:r>
            <a:r>
              <a:rPr lang="en-US" sz="2000" dirty="0"/>
              <a:t>their upper secondary education, and before they start university studies (for example ‘Voluntary Year of Social Services‘ or ‘Voluntary Year of Ecological Services‘). Other types of volunteering services do, however, also exist, such as voluntary services abroad. </a:t>
            </a:r>
          </a:p>
          <a:p>
            <a:endParaRPr lang="de-DE" altLang="de-DE" sz="2000" dirty="0"/>
          </a:p>
          <a:p>
            <a:pPr>
              <a:buFont typeface="Arial" charset="0"/>
              <a:buNone/>
            </a:pPr>
            <a:endParaRPr lang="de-DE" altLang="de-DE" sz="2000" dirty="0" smtClean="0"/>
          </a:p>
        </p:txBody>
      </p:sp>
      <p:sp>
        <p:nvSpPr>
          <p:cNvPr id="2" name="Foliennummernplatzhalter 1"/>
          <p:cNvSpPr>
            <a:spLocks noGrp="1"/>
          </p:cNvSpPr>
          <p:nvPr>
            <p:ph type="sldNum" idx="21"/>
          </p:nvPr>
        </p:nvSpPr>
        <p:spPr/>
        <p:txBody>
          <a:bodyPr/>
          <a:lstStyle/>
          <a:p>
            <a:pPr>
              <a:defRPr/>
            </a:pPr>
            <a:fld id="{AF2DBE1D-72CA-4782-9CC0-780E3D18DEDA}" type="slidenum">
              <a:rPr lang="de-DE" smtClean="0"/>
              <a:pPr>
                <a:defRPr/>
              </a:pPr>
              <a:t>3</a:t>
            </a:fld>
            <a:endParaRPr lang="de-DE" dirty="0"/>
          </a:p>
        </p:txBody>
      </p:sp>
      <p:sp>
        <p:nvSpPr>
          <p:cNvPr id="5" name="Textfeld 4"/>
          <p:cNvSpPr txBox="1"/>
          <p:nvPr/>
        </p:nvSpPr>
        <p:spPr>
          <a:xfrm>
            <a:off x="575816" y="1475581"/>
            <a:ext cx="4490144" cy="498085"/>
          </a:xfrm>
          <a:prstGeom prst="rect">
            <a:avLst/>
          </a:prstGeom>
          <a:noFill/>
        </p:spPr>
        <p:txBody>
          <a:bodyPr wrap="square" rtlCol="0">
            <a:spAutoFit/>
          </a:bodyPr>
          <a:lstStyle/>
          <a:p>
            <a:pPr marL="0" indent="0"/>
            <a:r>
              <a:rPr lang="de-DE" altLang="de-DE" sz="2800" dirty="0">
                <a:solidFill>
                  <a:srgbClr val="009DCC"/>
                </a:solidFill>
                <a:latin typeface="Calibri"/>
                <a:cs typeface="Calibri"/>
              </a:rPr>
              <a:t>THE SECTOR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3"/>
          <p:cNvSpPr>
            <a:spLocks noGrp="1"/>
          </p:cNvSpPr>
          <p:nvPr>
            <p:ph type="title"/>
          </p:nvPr>
        </p:nvSpPr>
        <p:spPr bwMode="auto">
          <a:xfrm>
            <a:off x="503238" y="438150"/>
            <a:ext cx="8064500" cy="30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de-DE" dirty="0" smtClean="0"/>
              <a:t>Civil</a:t>
            </a:r>
            <a:r>
              <a:rPr lang="de-DE" altLang="de-DE" dirty="0" smtClean="0"/>
              <a:t> </a:t>
            </a:r>
            <a:r>
              <a:rPr lang="de-DE" altLang="de-DE" dirty="0"/>
              <a:t>Society in Germany </a:t>
            </a:r>
            <a:endParaRPr lang="de-DE" altLang="de-DE" dirty="0" smtClean="0"/>
          </a:p>
        </p:txBody>
      </p:sp>
      <p:sp>
        <p:nvSpPr>
          <p:cNvPr id="10243" name="Textplatzhalter 4"/>
          <p:cNvSpPr>
            <a:spLocks noGrp="1"/>
          </p:cNvSpPr>
          <p:nvPr>
            <p:ph type="body" sz="quarter" idx="12"/>
          </p:nvPr>
        </p:nvSpPr>
        <p:spPr bwMode="auto">
          <a:xfrm>
            <a:off x="503238" y="1403350"/>
            <a:ext cx="806608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r>
              <a:rPr lang="de-DE" altLang="de-DE" b="0" dirty="0"/>
              <a:t>THE SECTOR </a:t>
            </a:r>
            <a:endParaRPr lang="de-DE" altLang="de-DE" b="0" dirty="0" smtClean="0"/>
          </a:p>
        </p:txBody>
      </p:sp>
      <p:pic>
        <p:nvPicPr>
          <p:cNvPr id="2" name="Inhaltsplatzhalter 1"/>
          <p:cNvPicPr>
            <a:picLocks noGrp="1" noChangeAspect="1"/>
          </p:cNvPicPr>
          <p:nvPr>
            <p:ph sz="quarter" idx="18"/>
          </p:nvPr>
        </p:nvPicPr>
        <p:blipFill>
          <a:blip r:embed="rId2">
            <a:extLst>
              <a:ext uri="{28A0092B-C50C-407E-A947-70E740481C1C}">
                <a14:useLocalDpi xmlns:a14="http://schemas.microsoft.com/office/drawing/2010/main" val="0"/>
              </a:ext>
            </a:extLst>
          </a:blip>
          <a:stretch>
            <a:fillRect/>
          </a:stretch>
        </p:blipFill>
        <p:spPr bwMode="auto">
          <a:xfrm>
            <a:off x="503238" y="2181861"/>
            <a:ext cx="8066087" cy="434847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liennummernplatzhalter 2"/>
          <p:cNvSpPr>
            <a:spLocks noGrp="1"/>
          </p:cNvSpPr>
          <p:nvPr>
            <p:ph type="sldNum" idx="21"/>
          </p:nvPr>
        </p:nvSpPr>
        <p:spPr/>
        <p:txBody>
          <a:bodyPr/>
          <a:lstStyle/>
          <a:p>
            <a:pPr>
              <a:defRPr/>
            </a:pPr>
            <a:fld id="{AF2DBE1D-72CA-4782-9CC0-780E3D18DEDA}" type="slidenum">
              <a:rPr lang="de-DE" smtClean="0"/>
              <a:pPr>
                <a:defRPr/>
              </a:pPr>
              <a:t>4</a:t>
            </a:fld>
            <a:endParaRPr lang="de-DE"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3"/>
          <p:cNvSpPr>
            <a:spLocks noGrp="1"/>
          </p:cNvSpPr>
          <p:nvPr>
            <p:ph type="title"/>
          </p:nvPr>
        </p:nvSpPr>
        <p:spPr bwMode="auto">
          <a:xfrm>
            <a:off x="503238" y="438150"/>
            <a:ext cx="8064500" cy="30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de-DE" dirty="0" smtClean="0"/>
              <a:t>Civil</a:t>
            </a:r>
            <a:r>
              <a:rPr lang="de-DE" altLang="de-DE" dirty="0" smtClean="0"/>
              <a:t> </a:t>
            </a:r>
            <a:r>
              <a:rPr lang="de-DE" altLang="de-DE" dirty="0"/>
              <a:t>Society in Germany </a:t>
            </a:r>
            <a:endParaRPr lang="de-DE" altLang="de-DE" dirty="0" smtClean="0"/>
          </a:p>
        </p:txBody>
      </p:sp>
      <p:sp>
        <p:nvSpPr>
          <p:cNvPr id="13315" name="Textplatzhalter 4"/>
          <p:cNvSpPr>
            <a:spLocks noGrp="1"/>
          </p:cNvSpPr>
          <p:nvPr>
            <p:ph type="body" sz="quarter" idx="12"/>
          </p:nvPr>
        </p:nvSpPr>
        <p:spPr bwMode="auto">
          <a:xfrm>
            <a:off x="503238" y="1403350"/>
            <a:ext cx="806608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r>
              <a:rPr lang="de-DE" altLang="de-DE" b="0" dirty="0"/>
              <a:t>NON-PROFIT STATUS</a:t>
            </a:r>
          </a:p>
          <a:p>
            <a:pPr marL="0" indent="0"/>
            <a:endParaRPr lang="de-DE" altLang="de-DE" dirty="0" smtClean="0"/>
          </a:p>
        </p:txBody>
      </p:sp>
      <p:sp>
        <p:nvSpPr>
          <p:cNvPr id="13316" name="Inhaltsplatzhalter 5"/>
          <p:cNvSpPr>
            <a:spLocks noGrp="1"/>
          </p:cNvSpPr>
          <p:nvPr>
            <p:ph sz="quarter" idx="18"/>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000" dirty="0"/>
              <a:t>In Germany, there are a limited number of legal forms that are suitable for nonprofit activities. </a:t>
            </a:r>
          </a:p>
          <a:p>
            <a:r>
              <a:rPr lang="en-US" sz="2000" dirty="0"/>
              <a:t>These are:</a:t>
            </a:r>
          </a:p>
          <a:p>
            <a:pPr marL="171450" indent="-171450">
              <a:buFont typeface="Arial" panose="020B0604020202020204" pitchFamily="34" charset="0"/>
              <a:buChar char="•"/>
            </a:pPr>
            <a:r>
              <a:rPr lang="en-US" sz="2000" dirty="0">
                <a:solidFill>
                  <a:srgbClr val="0000FF"/>
                </a:solidFill>
              </a:rPr>
              <a:t>registered association </a:t>
            </a:r>
            <a:r>
              <a:rPr lang="en-US" sz="2000" dirty="0" smtClean="0">
                <a:solidFill>
                  <a:srgbClr val="0000FF"/>
                </a:solidFill>
              </a:rPr>
              <a:t>(</a:t>
            </a:r>
            <a:r>
              <a:rPr lang="de-DE" sz="2000" dirty="0" smtClean="0">
                <a:solidFill>
                  <a:srgbClr val="0000FF"/>
                </a:solidFill>
              </a:rPr>
              <a:t>eingetragener</a:t>
            </a:r>
            <a:r>
              <a:rPr lang="en-US" sz="2000" dirty="0" smtClean="0">
                <a:solidFill>
                  <a:srgbClr val="0000FF"/>
                </a:solidFill>
              </a:rPr>
              <a:t> </a:t>
            </a:r>
            <a:r>
              <a:rPr lang="de-DE" sz="2000" dirty="0" smtClean="0">
                <a:solidFill>
                  <a:srgbClr val="0000FF"/>
                </a:solidFill>
              </a:rPr>
              <a:t>Verein</a:t>
            </a:r>
            <a:r>
              <a:rPr lang="en-US" sz="2000" dirty="0" smtClean="0">
                <a:solidFill>
                  <a:srgbClr val="0000FF"/>
                </a:solidFill>
              </a:rPr>
              <a:t>)</a:t>
            </a:r>
            <a:r>
              <a:rPr lang="en-US" sz="2000" dirty="0">
                <a:solidFill>
                  <a:srgbClr val="0000FF"/>
                </a:solidFill>
              </a:rPr>
              <a:t>, </a:t>
            </a:r>
          </a:p>
          <a:p>
            <a:r>
              <a:rPr lang="en-US" sz="2000" dirty="0"/>
              <a:t>Local level third sector activities are associated with the term </a:t>
            </a:r>
            <a:r>
              <a:rPr lang="de-DE" sz="2000" dirty="0" smtClean="0"/>
              <a:t>Verein</a:t>
            </a:r>
            <a:r>
              <a:rPr lang="en-US" sz="2000" dirty="0" smtClean="0"/>
              <a:t> </a:t>
            </a:r>
            <a:r>
              <a:rPr lang="en-US" sz="2000" dirty="0"/>
              <a:t>(voluntary organization) and put into practice by </a:t>
            </a:r>
            <a:r>
              <a:rPr lang="de-DE" sz="2000" dirty="0" smtClean="0"/>
              <a:t>Vereine</a:t>
            </a:r>
            <a:r>
              <a:rPr lang="en-US" sz="2000" dirty="0" smtClean="0"/>
              <a:t>, </a:t>
            </a:r>
            <a:r>
              <a:rPr lang="en-US" sz="2000" dirty="0"/>
              <a:t>whereas third sector organizations operating at the federal and sub-national level are characterized as </a:t>
            </a:r>
            <a:r>
              <a:rPr lang="de-DE" sz="2000" dirty="0" smtClean="0"/>
              <a:t>Verband</a:t>
            </a:r>
            <a:r>
              <a:rPr lang="en-US" sz="2000" dirty="0" smtClean="0"/>
              <a:t> </a:t>
            </a:r>
            <a:r>
              <a:rPr lang="en-US" sz="2000" dirty="0"/>
              <a:t>and thus as umbrella associations. The reason there is a distinction between local third sector activities and those that take place beyond the local level is closely linked to the very notion of the decentralized Federal Republic of Germany. </a:t>
            </a:r>
          </a:p>
        </p:txBody>
      </p:sp>
      <p:sp>
        <p:nvSpPr>
          <p:cNvPr id="2" name="Foliennummernplatzhalter 1"/>
          <p:cNvSpPr>
            <a:spLocks noGrp="1"/>
          </p:cNvSpPr>
          <p:nvPr>
            <p:ph type="sldNum" idx="21"/>
          </p:nvPr>
        </p:nvSpPr>
        <p:spPr/>
        <p:txBody>
          <a:bodyPr/>
          <a:lstStyle/>
          <a:p>
            <a:pPr>
              <a:defRPr/>
            </a:pPr>
            <a:fld id="{AF2DBE1D-72CA-4782-9CC0-780E3D18DEDA}" type="slidenum">
              <a:rPr lang="de-DE" smtClean="0"/>
              <a:pPr>
                <a:defRPr/>
              </a:pPr>
              <a:t>5</a:t>
            </a:fld>
            <a:endParaRPr lang="de-DE"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tLang="de-DE" dirty="0" smtClean="0"/>
              <a:t>Civil</a:t>
            </a:r>
            <a:r>
              <a:rPr lang="de-DE" altLang="de-DE" dirty="0" smtClean="0"/>
              <a:t> </a:t>
            </a:r>
            <a:r>
              <a:rPr lang="de-DE" altLang="de-DE" dirty="0"/>
              <a:t>Society in Germany </a:t>
            </a:r>
            <a:endParaRPr lang="de-DE" dirty="0"/>
          </a:p>
        </p:txBody>
      </p:sp>
      <p:sp>
        <p:nvSpPr>
          <p:cNvPr id="4" name="Inhaltsplatzhalter 3"/>
          <p:cNvSpPr>
            <a:spLocks noGrp="1"/>
          </p:cNvSpPr>
          <p:nvPr>
            <p:ph sz="quarter" idx="18"/>
          </p:nvPr>
        </p:nvSpPr>
        <p:spPr>
          <a:xfrm>
            <a:off x="503808" y="2051645"/>
            <a:ext cx="8066087" cy="3383930"/>
          </a:xfrm>
        </p:spPr>
        <p:txBody>
          <a:bodyPr/>
          <a:lstStyle/>
          <a:p>
            <a:pPr marL="342900" indent="-342900">
              <a:buFont typeface="Arial" panose="020B0604020202020204" pitchFamily="34" charset="0"/>
              <a:buChar char="•"/>
            </a:pPr>
            <a:r>
              <a:rPr lang="en-US" sz="2000" dirty="0" smtClean="0">
                <a:solidFill>
                  <a:srgbClr val="0000FF"/>
                </a:solidFill>
              </a:rPr>
              <a:t>private foundation (Stiftung des </a:t>
            </a:r>
            <a:r>
              <a:rPr lang="de-DE" sz="2000" dirty="0" smtClean="0">
                <a:solidFill>
                  <a:srgbClr val="0000FF"/>
                </a:solidFill>
              </a:rPr>
              <a:t>privaten Rechts</a:t>
            </a:r>
            <a:r>
              <a:rPr lang="en-US" sz="2000" dirty="0" smtClean="0">
                <a:solidFill>
                  <a:srgbClr val="0000FF"/>
                </a:solidFill>
              </a:rPr>
              <a:t>), </a:t>
            </a:r>
          </a:p>
          <a:p>
            <a:pPr marL="342900" indent="-342900">
              <a:buFont typeface="Arial" panose="020B0604020202020204" pitchFamily="34" charset="0"/>
              <a:buChar char="•"/>
            </a:pPr>
            <a:r>
              <a:rPr lang="en-US" sz="2000" dirty="0" smtClean="0">
                <a:solidFill>
                  <a:srgbClr val="0000FF"/>
                </a:solidFill>
              </a:rPr>
              <a:t>the private limited company (</a:t>
            </a:r>
            <a:r>
              <a:rPr lang="de-DE" sz="2000" dirty="0" smtClean="0">
                <a:solidFill>
                  <a:srgbClr val="0000FF"/>
                </a:solidFill>
              </a:rPr>
              <a:t>gemeinnützige Gesellschaft mit beschränkter Haftung; </a:t>
            </a:r>
            <a:r>
              <a:rPr lang="de-DE" sz="2000" dirty="0" err="1" smtClean="0">
                <a:solidFill>
                  <a:srgbClr val="0000FF"/>
                </a:solidFill>
              </a:rPr>
              <a:t>gGmbH</a:t>
            </a:r>
            <a:r>
              <a:rPr lang="de-DE" sz="2000" dirty="0" smtClean="0">
                <a:solidFill>
                  <a:srgbClr val="0000FF"/>
                </a:solidFill>
              </a:rPr>
              <a:t>).</a:t>
            </a:r>
          </a:p>
          <a:p>
            <a:r>
              <a:rPr lang="en-US" sz="2000" dirty="0" smtClean="0"/>
              <a:t>Particularly, the legal form of the registered association that dates its origins back to the second half of the 19th century, served as a textbook example for many other European countries such as Austria, Poland, Greece and even Turkey. </a:t>
            </a:r>
          </a:p>
          <a:p>
            <a:endParaRPr lang="en-US" dirty="0">
              <a:ea typeface="Cabin"/>
              <a:cs typeface="Cabin"/>
              <a:sym typeface="Cabin"/>
            </a:endParaRPr>
          </a:p>
          <a:p>
            <a:endParaRPr lang="en-US" dirty="0">
              <a:ea typeface="Cabin"/>
              <a:cs typeface="Cabin"/>
              <a:sym typeface="Cabin"/>
            </a:endParaRPr>
          </a:p>
          <a:p>
            <a:endParaRPr lang="de-DE" altLang="de-DE" dirty="0"/>
          </a:p>
          <a:p>
            <a:endParaRPr lang="de-DE" dirty="0"/>
          </a:p>
        </p:txBody>
      </p:sp>
      <p:sp>
        <p:nvSpPr>
          <p:cNvPr id="5" name="Textplatzhalter 4"/>
          <p:cNvSpPr>
            <a:spLocks noGrp="1"/>
          </p:cNvSpPr>
          <p:nvPr>
            <p:ph type="body" sz="quarter" idx="20"/>
          </p:nvPr>
        </p:nvSpPr>
        <p:spPr>
          <a:xfrm>
            <a:off x="503808" y="6228109"/>
            <a:ext cx="8856984" cy="1152128"/>
          </a:xfrm>
        </p:spPr>
        <p:txBody>
          <a:bodyPr/>
          <a:lstStyle/>
          <a:p>
            <a:r>
              <a:rPr lang="en-US" sz="1600" i="1" dirty="0"/>
              <a:t>Zimmer, Annette (2005): </a:t>
            </a:r>
            <a:r>
              <a:rPr lang="en-US" sz="1600" i="1" dirty="0" smtClean="0"/>
              <a:t>The </a:t>
            </a:r>
            <a:r>
              <a:rPr lang="en-US" sz="1600" i="1" dirty="0"/>
              <a:t>Third Sector and the Policy Process in </a:t>
            </a:r>
            <a:r>
              <a:rPr lang="en-US" sz="1600" i="1" dirty="0" smtClean="0"/>
              <a:t>Germany</a:t>
            </a:r>
          </a:p>
          <a:p>
            <a:r>
              <a:rPr lang="en-US" sz="1600" i="1" dirty="0" smtClean="0"/>
              <a:t>http</a:t>
            </a:r>
            <a:r>
              <a:rPr lang="en-US" sz="1600" i="1" dirty="0"/>
              <a:t>://</a:t>
            </a:r>
            <a:r>
              <a:rPr lang="en-US" sz="1600" i="1" dirty="0" smtClean="0"/>
              <a:t>www.stiftungsverbund-westfalen.de/download/Zimmer_ThirdSector_PolicyProcess.pdf</a:t>
            </a:r>
          </a:p>
          <a:p>
            <a:r>
              <a:rPr lang="en-US" dirty="0" smtClean="0"/>
              <a:t> </a:t>
            </a:r>
            <a:endParaRPr lang="en-US" dirty="0"/>
          </a:p>
          <a:p>
            <a:endParaRPr lang="de-DE" dirty="0"/>
          </a:p>
        </p:txBody>
      </p:sp>
      <p:sp>
        <p:nvSpPr>
          <p:cNvPr id="7" name="Foliennummernplatzhalter 6"/>
          <p:cNvSpPr>
            <a:spLocks noGrp="1"/>
          </p:cNvSpPr>
          <p:nvPr>
            <p:ph type="sldNum" idx="21"/>
          </p:nvPr>
        </p:nvSpPr>
        <p:spPr/>
        <p:txBody>
          <a:bodyPr/>
          <a:lstStyle/>
          <a:p>
            <a:pPr>
              <a:defRPr/>
            </a:pPr>
            <a:fld id="{AF2DBE1D-72CA-4782-9CC0-780E3D18DEDA}" type="slidenum">
              <a:rPr lang="de-DE" smtClean="0"/>
              <a:pPr>
                <a:defRPr/>
              </a:pPr>
              <a:t>6</a:t>
            </a:fld>
            <a:endParaRPr lang="de-DE" dirty="0"/>
          </a:p>
        </p:txBody>
      </p:sp>
      <p:sp>
        <p:nvSpPr>
          <p:cNvPr id="3" name="Textfeld 2"/>
          <p:cNvSpPr txBox="1"/>
          <p:nvPr/>
        </p:nvSpPr>
        <p:spPr>
          <a:xfrm>
            <a:off x="503808" y="1333500"/>
            <a:ext cx="4880396" cy="498085"/>
          </a:xfrm>
          <a:prstGeom prst="rect">
            <a:avLst/>
          </a:prstGeom>
          <a:noFill/>
        </p:spPr>
        <p:txBody>
          <a:bodyPr wrap="square" rtlCol="0">
            <a:spAutoFit/>
          </a:bodyPr>
          <a:lstStyle/>
          <a:p>
            <a:pPr marL="0" indent="0"/>
            <a:r>
              <a:rPr lang="de-DE" altLang="de-DE" sz="2800" dirty="0">
                <a:solidFill>
                  <a:srgbClr val="009DCC"/>
                </a:solidFill>
                <a:latin typeface="Calibri"/>
                <a:cs typeface="Calibri"/>
              </a:rPr>
              <a:t>NON-PROFIT STATUS</a:t>
            </a:r>
          </a:p>
        </p:txBody>
      </p:sp>
    </p:spTree>
    <p:extLst>
      <p:ext uri="{BB962C8B-B14F-4D97-AF65-F5344CB8AC3E}">
        <p14:creationId xmlns:p14="http://schemas.microsoft.com/office/powerpoint/2010/main" val="9018811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3"/>
          <p:cNvSpPr>
            <a:spLocks noGrp="1"/>
          </p:cNvSpPr>
          <p:nvPr>
            <p:ph type="title"/>
          </p:nvPr>
        </p:nvSpPr>
        <p:spPr bwMode="auto">
          <a:xfrm>
            <a:off x="503238" y="438150"/>
            <a:ext cx="8064500" cy="30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de-DE" dirty="0" smtClean="0"/>
              <a:t>Civil</a:t>
            </a:r>
            <a:r>
              <a:rPr lang="de-DE" altLang="de-DE" dirty="0" smtClean="0"/>
              <a:t> </a:t>
            </a:r>
            <a:r>
              <a:rPr lang="de-DE" altLang="de-DE" dirty="0"/>
              <a:t>Society in Germany </a:t>
            </a:r>
            <a:endParaRPr lang="de-DE" altLang="de-DE" dirty="0" smtClean="0"/>
          </a:p>
        </p:txBody>
      </p:sp>
      <p:sp>
        <p:nvSpPr>
          <p:cNvPr id="11267" name="Textplatzhalter 4"/>
          <p:cNvSpPr>
            <a:spLocks noGrp="1"/>
          </p:cNvSpPr>
          <p:nvPr>
            <p:ph type="body" sz="quarter" idx="12"/>
          </p:nvPr>
        </p:nvSpPr>
        <p:spPr bwMode="auto">
          <a:xfrm>
            <a:off x="503238" y="1403350"/>
            <a:ext cx="806608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r>
              <a:rPr lang="de-DE" altLang="de-DE" b="0" dirty="0"/>
              <a:t>CIVIL SOCIETY IS GROWING </a:t>
            </a:r>
            <a:endParaRPr lang="de-DE" altLang="de-DE" b="0" dirty="0" smtClean="0"/>
          </a:p>
        </p:txBody>
      </p:sp>
      <p:sp>
        <p:nvSpPr>
          <p:cNvPr id="3" name="Foliennummernplatzhalter 2"/>
          <p:cNvSpPr>
            <a:spLocks noGrp="1"/>
          </p:cNvSpPr>
          <p:nvPr>
            <p:ph type="sldNum" idx="21"/>
          </p:nvPr>
        </p:nvSpPr>
        <p:spPr/>
        <p:txBody>
          <a:bodyPr/>
          <a:lstStyle/>
          <a:p>
            <a:pPr>
              <a:defRPr/>
            </a:pPr>
            <a:fld id="{AF2DBE1D-72CA-4782-9CC0-780E3D18DEDA}" type="slidenum">
              <a:rPr lang="de-DE" smtClean="0"/>
              <a:pPr>
                <a:defRPr/>
              </a:pPr>
              <a:t>7</a:t>
            </a:fld>
            <a:endParaRPr lang="de-DE" dirty="0"/>
          </a:p>
        </p:txBody>
      </p:sp>
      <p:pic>
        <p:nvPicPr>
          <p:cNvPr id="5" name="Inhaltsplatzhalter 4"/>
          <p:cNvPicPr>
            <a:picLocks noGrp="1" noChangeAspect="1"/>
          </p:cNvPicPr>
          <p:nvPr>
            <p:ph sz="quarter" idx="18"/>
          </p:nvPr>
        </p:nvPicPr>
        <p:blipFill>
          <a:blip r:embed="rId2">
            <a:extLst>
              <a:ext uri="{28A0092B-C50C-407E-A947-70E740481C1C}">
                <a14:useLocalDpi xmlns:a14="http://schemas.microsoft.com/office/drawing/2010/main" val="0"/>
              </a:ext>
            </a:extLst>
          </a:blip>
          <a:stretch>
            <a:fillRect/>
          </a:stretch>
        </p:blipFill>
        <p:spPr>
          <a:xfrm>
            <a:off x="502617" y="2267669"/>
            <a:ext cx="8066087" cy="4232099"/>
          </a:xfr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3"/>
          <p:cNvSpPr>
            <a:spLocks noGrp="1"/>
          </p:cNvSpPr>
          <p:nvPr>
            <p:ph type="title"/>
          </p:nvPr>
        </p:nvSpPr>
        <p:spPr bwMode="auto">
          <a:xfrm>
            <a:off x="503238" y="438150"/>
            <a:ext cx="8064500" cy="30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de-DE" dirty="0" smtClean="0"/>
              <a:t>Civil</a:t>
            </a:r>
            <a:r>
              <a:rPr lang="de-DE" altLang="de-DE" dirty="0" smtClean="0"/>
              <a:t> </a:t>
            </a:r>
            <a:r>
              <a:rPr lang="de-DE" altLang="de-DE" dirty="0"/>
              <a:t>Society in Germany </a:t>
            </a:r>
            <a:endParaRPr lang="de-DE" altLang="de-DE" dirty="0" smtClean="0"/>
          </a:p>
        </p:txBody>
      </p:sp>
      <p:sp>
        <p:nvSpPr>
          <p:cNvPr id="12291" name="Textplatzhalter 4"/>
          <p:cNvSpPr>
            <a:spLocks noGrp="1"/>
          </p:cNvSpPr>
          <p:nvPr>
            <p:ph type="body" sz="quarter" idx="12"/>
          </p:nvPr>
        </p:nvSpPr>
        <p:spPr bwMode="auto">
          <a:xfrm>
            <a:off x="503238" y="1403350"/>
            <a:ext cx="806608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r>
              <a:rPr lang="de-DE" altLang="de-DE" b="0" dirty="0"/>
              <a:t>ANNUAL BUDGETS OF CSO`S</a:t>
            </a:r>
            <a:endParaRPr lang="de-DE" altLang="de-DE" b="0" dirty="0" smtClean="0"/>
          </a:p>
        </p:txBody>
      </p:sp>
      <p:pic>
        <p:nvPicPr>
          <p:cNvPr id="3" name="Inhaltsplatzhalter 2"/>
          <p:cNvPicPr>
            <a:picLocks noGrp="1" noChangeAspect="1"/>
          </p:cNvPicPr>
          <p:nvPr>
            <p:ph sz="quarter" idx="18"/>
          </p:nvPr>
        </p:nvPicPr>
        <p:blipFill>
          <a:blip r:embed="rId2">
            <a:extLst>
              <a:ext uri="{28A0092B-C50C-407E-A947-70E740481C1C}">
                <a14:useLocalDpi xmlns:a14="http://schemas.microsoft.com/office/drawing/2010/main" val="0"/>
              </a:ext>
            </a:extLst>
          </a:blip>
          <a:stretch>
            <a:fillRect/>
          </a:stretch>
        </p:blipFill>
        <p:spPr>
          <a:xfrm>
            <a:off x="359792" y="2124075"/>
            <a:ext cx="8100006" cy="4464050"/>
          </a:xfrm>
        </p:spPr>
      </p:pic>
      <p:sp>
        <p:nvSpPr>
          <p:cNvPr id="4" name="Foliennummernplatzhalter 3"/>
          <p:cNvSpPr>
            <a:spLocks noGrp="1"/>
          </p:cNvSpPr>
          <p:nvPr>
            <p:ph type="sldNum" idx="21"/>
          </p:nvPr>
        </p:nvSpPr>
        <p:spPr/>
        <p:txBody>
          <a:bodyPr/>
          <a:lstStyle/>
          <a:p>
            <a:pPr>
              <a:defRPr/>
            </a:pPr>
            <a:fld id="{AF2DBE1D-72CA-4782-9CC0-780E3D18DEDA}" type="slidenum">
              <a:rPr lang="de-DE" smtClean="0"/>
              <a:pPr>
                <a:defRPr/>
              </a:pPr>
              <a:t>8</a:t>
            </a:fld>
            <a:endParaRPr lang="de-DE"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tLang="de-DE" dirty="0" smtClean="0"/>
              <a:t>Civil</a:t>
            </a:r>
            <a:r>
              <a:rPr lang="de-DE" altLang="de-DE" dirty="0" smtClean="0"/>
              <a:t> </a:t>
            </a:r>
            <a:r>
              <a:rPr lang="de-DE" altLang="de-DE" dirty="0"/>
              <a:t>Society in Germany </a:t>
            </a:r>
            <a:endParaRPr lang="de-DE" dirty="0"/>
          </a:p>
        </p:txBody>
      </p:sp>
      <p:sp>
        <p:nvSpPr>
          <p:cNvPr id="3" name="Textplatzhalter 2"/>
          <p:cNvSpPr>
            <a:spLocks noGrp="1"/>
          </p:cNvSpPr>
          <p:nvPr>
            <p:ph type="body" sz="quarter" idx="12"/>
          </p:nvPr>
        </p:nvSpPr>
        <p:spPr/>
        <p:txBody>
          <a:bodyPr/>
          <a:lstStyle/>
          <a:p>
            <a:r>
              <a:rPr lang="en-GB" b="0" dirty="0" smtClean="0"/>
              <a:t>Volunteering among various population groups</a:t>
            </a:r>
          </a:p>
          <a:p>
            <a:r>
              <a:rPr lang="de-DE" b="0" dirty="0" err="1" smtClean="0"/>
              <a:t>population</a:t>
            </a:r>
            <a:r>
              <a:rPr lang="de-DE" b="0" dirty="0" smtClean="0"/>
              <a:t> </a:t>
            </a:r>
            <a:r>
              <a:rPr lang="de-DE" b="0" dirty="0" err="1"/>
              <a:t>groups</a:t>
            </a:r>
            <a:endParaRPr lang="de-DE" dirty="0"/>
          </a:p>
        </p:txBody>
      </p:sp>
      <p:sp>
        <p:nvSpPr>
          <p:cNvPr id="7" name="Foliennummernplatzhalter 6"/>
          <p:cNvSpPr>
            <a:spLocks noGrp="1"/>
          </p:cNvSpPr>
          <p:nvPr>
            <p:ph type="sldNum" idx="21"/>
          </p:nvPr>
        </p:nvSpPr>
        <p:spPr/>
        <p:txBody>
          <a:bodyPr/>
          <a:lstStyle/>
          <a:p>
            <a:pPr>
              <a:defRPr/>
            </a:pPr>
            <a:fld id="{AF2DBE1D-72CA-4782-9CC0-780E3D18DEDA}" type="slidenum">
              <a:rPr lang="de-DE" smtClean="0"/>
              <a:pPr>
                <a:defRPr/>
              </a:pPr>
              <a:t>9</a:t>
            </a:fld>
            <a:endParaRPr lang="de-DE" dirty="0"/>
          </a:p>
        </p:txBody>
      </p:sp>
      <p:pic>
        <p:nvPicPr>
          <p:cNvPr id="6" name="Inhaltsplatzhalter 5" descr="Bildschirmfoto 2019-01-17 um 13.04.30.png"/>
          <p:cNvPicPr>
            <a:picLocks noGrp="1" noChangeAspect="1"/>
          </p:cNvPicPr>
          <p:nvPr>
            <p:ph sz="quarter" idx="18"/>
          </p:nvPr>
        </p:nvPicPr>
        <p:blipFill>
          <a:blip r:embed="rId2">
            <a:extLst>
              <a:ext uri="{28A0092B-C50C-407E-A947-70E740481C1C}">
                <a14:useLocalDpi xmlns:a14="http://schemas.microsoft.com/office/drawing/2010/main" val="0"/>
              </a:ext>
            </a:extLst>
          </a:blip>
          <a:srcRect l="787" r="787"/>
          <a:stretch>
            <a:fillRect/>
          </a:stretch>
        </p:blipFill>
        <p:spPr/>
      </p:pic>
    </p:spTree>
    <p:extLst>
      <p:ext uri="{BB962C8B-B14F-4D97-AF65-F5344CB8AC3E}">
        <p14:creationId xmlns:p14="http://schemas.microsoft.com/office/powerpoint/2010/main" val="17391736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pt-roh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andardlayout">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Lucida Sans Unicode"/>
        <a:cs typeface="Lucida Sans Unicode"/>
      </a:majorFont>
      <a:minorFont>
        <a:latin typeface="Arial"/>
        <a:ea typeface="Lucida Sans Unicode"/>
        <a:cs typeface="Lucida Sans Unicod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3600" b="0" i="0" u="none" strike="noStrike" cap="none" normalizeH="0" baseline="0" smtClean="0">
            <a:ln>
              <a:noFill/>
            </a:ln>
            <a:effectLst/>
            <a:latin typeface="Arial" charset="0"/>
            <a:ea typeface="Lucida Sans Unicode"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3600" b="0" i="0" u="none" strike="noStrike" cap="none" normalizeH="0" baseline="0" smtClean="0">
            <a:ln>
              <a:noFill/>
            </a:ln>
            <a:effectLst/>
            <a:latin typeface="Arial" charset="0"/>
            <a:ea typeface="Lucida Sans Unicode" charset="0"/>
            <a:cs typeface="Lucida Sans Unicode"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ppt-rohvorlage</Template>
  <TotalTime>0</TotalTime>
  <Words>680</Words>
  <Application>Microsoft Macintosh PowerPoint</Application>
  <PresentationFormat>Benutzerdefiniert</PresentationFormat>
  <Paragraphs>72</Paragraphs>
  <Slides>15</Slides>
  <Notes>0</Notes>
  <HiddenSlides>0</HiddenSlides>
  <MMClips>0</MMClips>
  <ScaleCrop>false</ScaleCrop>
  <HeadingPairs>
    <vt:vector size="4" baseType="variant">
      <vt:variant>
        <vt:lpstr>Design</vt:lpstr>
      </vt:variant>
      <vt:variant>
        <vt:i4>2</vt:i4>
      </vt:variant>
      <vt:variant>
        <vt:lpstr>Folientitel</vt:lpstr>
      </vt:variant>
      <vt:variant>
        <vt:i4>15</vt:i4>
      </vt:variant>
    </vt:vector>
  </HeadingPairs>
  <TitlesOfParts>
    <vt:vector size="17" baseType="lpstr">
      <vt:lpstr>ppt-rohvorlage</vt:lpstr>
      <vt:lpstr>Standardlayout</vt:lpstr>
      <vt:lpstr>Civil Society in Germany A quick Overview   </vt:lpstr>
      <vt:lpstr>Civil Society in Germany  </vt:lpstr>
      <vt:lpstr>Civil Society in Germany </vt:lpstr>
      <vt:lpstr>Civil Society in Germany </vt:lpstr>
      <vt:lpstr>Civil Society in Germany </vt:lpstr>
      <vt:lpstr>Civil Society in Germany </vt:lpstr>
      <vt:lpstr>Civil Society in Germany </vt:lpstr>
      <vt:lpstr>Civil Society in Germany </vt:lpstr>
      <vt:lpstr>Civil Society in Germany </vt:lpstr>
      <vt:lpstr>Civil Society in Germany </vt:lpstr>
      <vt:lpstr>Civil Society in Germany </vt:lpstr>
      <vt:lpstr>Civil Society in Germany </vt:lpstr>
      <vt:lpstr>Civil Society in Germany </vt:lpstr>
      <vt:lpstr>Civil Society in Germany </vt:lpstr>
      <vt:lpstr>Civil Society in Germany </vt:lpstr>
    </vt:vector>
  </TitlesOfParts>
  <Company>bbe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Society in Germany </dc:title>
  <dc:creator>Kavelashvili, Nino</dc:creator>
  <cp:lastModifiedBy>Frank Heuberger</cp:lastModifiedBy>
  <cp:revision>36</cp:revision>
  <cp:lastPrinted>2017-06-22T11:52:25Z</cp:lastPrinted>
  <dcterms:created xsi:type="dcterms:W3CDTF">2019-01-16T09:10:47Z</dcterms:created>
  <dcterms:modified xsi:type="dcterms:W3CDTF">2019-01-18T09:59:45Z</dcterms:modified>
</cp:coreProperties>
</file>